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1" r:id="rId4"/>
    <p:sldMasterId id="2147483672" r:id="rId5"/>
  </p:sldMasterIdLst>
  <p:notesMasterIdLst>
    <p:notesMasterId r:id="rId6"/>
  </p:notesMasterIdLst>
  <p:sldIdLst>
    <p:sldId id="256" r:id="rId7"/>
  </p:sldIdLst>
  <p:sldSz cy="38404800" cx="82296000"/>
  <p:notesSz cx="6858000" cy="9144000"/>
  <p:embeddedFontLst>
    <p:embeddedFont>
      <p:font typeface="Arial Black"/>
      <p:regular r:id="rId8"/>
    </p:embeddedFont>
    <p:embeddedFont>
      <p:font typeface="Century Gothic"/>
      <p:regular r:id="rId9"/>
      <p:bold r:id="rId10"/>
      <p:italic r:id="rId11"/>
      <p:boldItalic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2096">
          <p15:clr>
            <a:srgbClr val="747775"/>
          </p15:clr>
        </p15:guide>
        <p15:guide id="2" pos="2592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2096" orient="horz"/>
        <p:guide pos="2592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CenturyGothic-italic.fntdata"/><Relationship Id="rId10" Type="http://schemas.openxmlformats.org/officeDocument/2006/relationships/font" Target="fonts/CenturyGothic-bold.fntdata"/><Relationship Id="rId12" Type="http://schemas.openxmlformats.org/officeDocument/2006/relationships/font" Target="fonts/CenturyGothic-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CenturyGothic-regular.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font" Target="fonts/ArialBlack-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44636" y="685800"/>
            <a:ext cx="73479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2a4fa71f9ea_2_78:notes"/>
          <p:cNvSpPr txBox="1"/>
          <p:nvPr>
            <p:ph idx="12" type="sldNum"/>
          </p:nvPr>
        </p:nvSpPr>
        <p:spPr>
          <a:xfrm>
            <a:off x="3884579" y="8685229"/>
            <a:ext cx="2971801"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
        <p:nvSpPr>
          <p:cNvPr id="130" name="Google Shape;130;g2a4fa71f9ea_2_78:notes"/>
          <p:cNvSpPr/>
          <p:nvPr>
            <p:ph idx="2" type="sldImg"/>
          </p:nvPr>
        </p:nvSpPr>
        <p:spPr>
          <a:xfrm>
            <a:off x="-361545" y="685014"/>
            <a:ext cx="7582800" cy="34299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1" name="Google Shape;131;g2a4fa71f9ea_2_78:notes"/>
          <p:cNvSpPr txBox="1"/>
          <p:nvPr>
            <p:ph idx="1" type="body"/>
          </p:nvPr>
        </p:nvSpPr>
        <p:spPr>
          <a:xfrm>
            <a:off x="685801" y="4344186"/>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805375" y="5559493"/>
            <a:ext cx="76685400" cy="15326100"/>
          </a:xfrm>
          <a:prstGeom prst="rect">
            <a:avLst/>
          </a:prstGeom>
        </p:spPr>
        <p:txBody>
          <a:bodyPr anchorCtr="0" anchor="b" bIns="776100" lIns="776100" spcFirstLastPara="1" rIns="776100" wrap="square" tIns="776100">
            <a:normAutofit/>
          </a:bodyPr>
          <a:lstStyle>
            <a:lvl1pPr lvl="0" algn="ctr">
              <a:spcBef>
                <a:spcPts val="0"/>
              </a:spcBef>
              <a:spcAft>
                <a:spcPts val="0"/>
              </a:spcAft>
              <a:buSzPts val="44100"/>
              <a:buNone/>
              <a:defRPr sz="44100"/>
            </a:lvl1pPr>
            <a:lvl2pPr lvl="1" algn="ctr">
              <a:spcBef>
                <a:spcPts val="0"/>
              </a:spcBef>
              <a:spcAft>
                <a:spcPts val="0"/>
              </a:spcAft>
              <a:buSzPts val="44100"/>
              <a:buNone/>
              <a:defRPr sz="44100"/>
            </a:lvl2pPr>
            <a:lvl3pPr lvl="2" algn="ctr">
              <a:spcBef>
                <a:spcPts val="0"/>
              </a:spcBef>
              <a:spcAft>
                <a:spcPts val="0"/>
              </a:spcAft>
              <a:buSzPts val="44100"/>
              <a:buNone/>
              <a:defRPr sz="44100"/>
            </a:lvl3pPr>
            <a:lvl4pPr lvl="3" algn="ctr">
              <a:spcBef>
                <a:spcPts val="0"/>
              </a:spcBef>
              <a:spcAft>
                <a:spcPts val="0"/>
              </a:spcAft>
              <a:buSzPts val="44100"/>
              <a:buNone/>
              <a:defRPr sz="44100"/>
            </a:lvl4pPr>
            <a:lvl5pPr lvl="4" algn="ctr">
              <a:spcBef>
                <a:spcPts val="0"/>
              </a:spcBef>
              <a:spcAft>
                <a:spcPts val="0"/>
              </a:spcAft>
              <a:buSzPts val="44100"/>
              <a:buNone/>
              <a:defRPr sz="44100"/>
            </a:lvl5pPr>
            <a:lvl6pPr lvl="5" algn="ctr">
              <a:spcBef>
                <a:spcPts val="0"/>
              </a:spcBef>
              <a:spcAft>
                <a:spcPts val="0"/>
              </a:spcAft>
              <a:buSzPts val="44100"/>
              <a:buNone/>
              <a:defRPr sz="44100"/>
            </a:lvl6pPr>
            <a:lvl7pPr lvl="6" algn="ctr">
              <a:spcBef>
                <a:spcPts val="0"/>
              </a:spcBef>
              <a:spcAft>
                <a:spcPts val="0"/>
              </a:spcAft>
              <a:buSzPts val="44100"/>
              <a:buNone/>
              <a:defRPr sz="44100"/>
            </a:lvl7pPr>
            <a:lvl8pPr lvl="7" algn="ctr">
              <a:spcBef>
                <a:spcPts val="0"/>
              </a:spcBef>
              <a:spcAft>
                <a:spcPts val="0"/>
              </a:spcAft>
              <a:buSzPts val="44100"/>
              <a:buNone/>
              <a:defRPr sz="44100"/>
            </a:lvl8pPr>
            <a:lvl9pPr lvl="8" algn="ctr">
              <a:spcBef>
                <a:spcPts val="0"/>
              </a:spcBef>
              <a:spcAft>
                <a:spcPts val="0"/>
              </a:spcAft>
              <a:buSzPts val="44100"/>
              <a:buNone/>
              <a:defRPr sz="44100"/>
            </a:lvl9pPr>
          </a:lstStyle>
          <a:p/>
        </p:txBody>
      </p:sp>
      <p:sp>
        <p:nvSpPr>
          <p:cNvPr id="11" name="Google Shape;11;p2"/>
          <p:cNvSpPr txBox="1"/>
          <p:nvPr>
            <p:ph idx="1" type="subTitle"/>
          </p:nvPr>
        </p:nvSpPr>
        <p:spPr>
          <a:xfrm>
            <a:off x="2805300" y="21161467"/>
            <a:ext cx="76685400" cy="5918100"/>
          </a:xfrm>
          <a:prstGeom prst="rect">
            <a:avLst/>
          </a:prstGeom>
        </p:spPr>
        <p:txBody>
          <a:bodyPr anchorCtr="0" anchor="t" bIns="776100" lIns="776100" spcFirstLastPara="1" rIns="776100" wrap="square" tIns="776100">
            <a:normAutofit/>
          </a:bodyPr>
          <a:lstStyle>
            <a:lvl1pPr lvl="0" algn="ctr">
              <a:lnSpc>
                <a:spcPct val="100000"/>
              </a:lnSpc>
              <a:spcBef>
                <a:spcPts val="0"/>
              </a:spcBef>
              <a:spcAft>
                <a:spcPts val="0"/>
              </a:spcAft>
              <a:buSzPts val="23800"/>
              <a:buNone/>
              <a:defRPr sz="23800"/>
            </a:lvl1pPr>
            <a:lvl2pPr lvl="1" algn="ctr">
              <a:lnSpc>
                <a:spcPct val="100000"/>
              </a:lnSpc>
              <a:spcBef>
                <a:spcPts val="0"/>
              </a:spcBef>
              <a:spcAft>
                <a:spcPts val="0"/>
              </a:spcAft>
              <a:buSzPts val="23800"/>
              <a:buNone/>
              <a:defRPr sz="23800"/>
            </a:lvl2pPr>
            <a:lvl3pPr lvl="2" algn="ctr">
              <a:lnSpc>
                <a:spcPct val="100000"/>
              </a:lnSpc>
              <a:spcBef>
                <a:spcPts val="0"/>
              </a:spcBef>
              <a:spcAft>
                <a:spcPts val="0"/>
              </a:spcAft>
              <a:buSzPts val="23800"/>
              <a:buNone/>
              <a:defRPr sz="23800"/>
            </a:lvl3pPr>
            <a:lvl4pPr lvl="3" algn="ctr">
              <a:lnSpc>
                <a:spcPct val="100000"/>
              </a:lnSpc>
              <a:spcBef>
                <a:spcPts val="0"/>
              </a:spcBef>
              <a:spcAft>
                <a:spcPts val="0"/>
              </a:spcAft>
              <a:buSzPts val="23800"/>
              <a:buNone/>
              <a:defRPr sz="23800"/>
            </a:lvl4pPr>
            <a:lvl5pPr lvl="4" algn="ctr">
              <a:lnSpc>
                <a:spcPct val="100000"/>
              </a:lnSpc>
              <a:spcBef>
                <a:spcPts val="0"/>
              </a:spcBef>
              <a:spcAft>
                <a:spcPts val="0"/>
              </a:spcAft>
              <a:buSzPts val="23800"/>
              <a:buNone/>
              <a:defRPr sz="23800"/>
            </a:lvl5pPr>
            <a:lvl6pPr lvl="5" algn="ctr">
              <a:lnSpc>
                <a:spcPct val="100000"/>
              </a:lnSpc>
              <a:spcBef>
                <a:spcPts val="0"/>
              </a:spcBef>
              <a:spcAft>
                <a:spcPts val="0"/>
              </a:spcAft>
              <a:buSzPts val="23800"/>
              <a:buNone/>
              <a:defRPr sz="23800"/>
            </a:lvl6pPr>
            <a:lvl7pPr lvl="6" algn="ctr">
              <a:lnSpc>
                <a:spcPct val="100000"/>
              </a:lnSpc>
              <a:spcBef>
                <a:spcPts val="0"/>
              </a:spcBef>
              <a:spcAft>
                <a:spcPts val="0"/>
              </a:spcAft>
              <a:buSzPts val="23800"/>
              <a:buNone/>
              <a:defRPr sz="23800"/>
            </a:lvl7pPr>
            <a:lvl8pPr lvl="7" algn="ctr">
              <a:lnSpc>
                <a:spcPct val="100000"/>
              </a:lnSpc>
              <a:spcBef>
                <a:spcPts val="0"/>
              </a:spcBef>
              <a:spcAft>
                <a:spcPts val="0"/>
              </a:spcAft>
              <a:buSzPts val="23800"/>
              <a:buNone/>
              <a:defRPr sz="23800"/>
            </a:lvl8pPr>
            <a:lvl9pPr lvl="8" algn="ctr">
              <a:lnSpc>
                <a:spcPct val="100000"/>
              </a:lnSpc>
              <a:spcBef>
                <a:spcPts val="0"/>
              </a:spcBef>
              <a:spcAft>
                <a:spcPts val="0"/>
              </a:spcAft>
              <a:buSzPts val="23800"/>
              <a:buNone/>
              <a:defRPr sz="23800"/>
            </a:lvl9pPr>
          </a:lstStyle>
          <a:p/>
        </p:txBody>
      </p:sp>
      <p:sp>
        <p:nvSpPr>
          <p:cNvPr id="12" name="Google Shape;12;p2"/>
          <p:cNvSpPr txBox="1"/>
          <p:nvPr>
            <p:ph idx="12" type="sldNum"/>
          </p:nvPr>
        </p:nvSpPr>
        <p:spPr>
          <a:xfrm>
            <a:off x="76252120" y="34818685"/>
            <a:ext cx="4938300" cy="2938800"/>
          </a:xfrm>
          <a:prstGeom prst="rect">
            <a:avLst/>
          </a:prstGeom>
        </p:spPr>
        <p:txBody>
          <a:bodyPr anchorCtr="0" anchor="ctr" bIns="776100" lIns="776100" spcFirstLastPara="1" rIns="776100" wrap="square" tIns="776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805300" y="8259067"/>
            <a:ext cx="76685400" cy="14660700"/>
          </a:xfrm>
          <a:prstGeom prst="rect">
            <a:avLst/>
          </a:prstGeom>
        </p:spPr>
        <p:txBody>
          <a:bodyPr anchorCtr="0" anchor="b" bIns="776100" lIns="776100" spcFirstLastPara="1" rIns="776100" wrap="square" tIns="776100">
            <a:normAutofit/>
          </a:bodyPr>
          <a:lstStyle>
            <a:lvl1pPr lvl="0" algn="ctr">
              <a:spcBef>
                <a:spcPts val="0"/>
              </a:spcBef>
              <a:spcAft>
                <a:spcPts val="0"/>
              </a:spcAft>
              <a:buSzPts val="101900"/>
              <a:buNone/>
              <a:defRPr sz="101900"/>
            </a:lvl1pPr>
            <a:lvl2pPr lvl="1" algn="ctr">
              <a:spcBef>
                <a:spcPts val="0"/>
              </a:spcBef>
              <a:spcAft>
                <a:spcPts val="0"/>
              </a:spcAft>
              <a:buSzPts val="101900"/>
              <a:buNone/>
              <a:defRPr sz="101900"/>
            </a:lvl2pPr>
            <a:lvl3pPr lvl="2" algn="ctr">
              <a:spcBef>
                <a:spcPts val="0"/>
              </a:spcBef>
              <a:spcAft>
                <a:spcPts val="0"/>
              </a:spcAft>
              <a:buSzPts val="101900"/>
              <a:buNone/>
              <a:defRPr sz="101900"/>
            </a:lvl3pPr>
            <a:lvl4pPr lvl="3" algn="ctr">
              <a:spcBef>
                <a:spcPts val="0"/>
              </a:spcBef>
              <a:spcAft>
                <a:spcPts val="0"/>
              </a:spcAft>
              <a:buSzPts val="101900"/>
              <a:buNone/>
              <a:defRPr sz="101900"/>
            </a:lvl4pPr>
            <a:lvl5pPr lvl="4" algn="ctr">
              <a:spcBef>
                <a:spcPts val="0"/>
              </a:spcBef>
              <a:spcAft>
                <a:spcPts val="0"/>
              </a:spcAft>
              <a:buSzPts val="101900"/>
              <a:buNone/>
              <a:defRPr sz="101900"/>
            </a:lvl5pPr>
            <a:lvl6pPr lvl="5" algn="ctr">
              <a:spcBef>
                <a:spcPts val="0"/>
              </a:spcBef>
              <a:spcAft>
                <a:spcPts val="0"/>
              </a:spcAft>
              <a:buSzPts val="101900"/>
              <a:buNone/>
              <a:defRPr sz="101900"/>
            </a:lvl6pPr>
            <a:lvl7pPr lvl="6" algn="ctr">
              <a:spcBef>
                <a:spcPts val="0"/>
              </a:spcBef>
              <a:spcAft>
                <a:spcPts val="0"/>
              </a:spcAft>
              <a:buSzPts val="101900"/>
              <a:buNone/>
              <a:defRPr sz="101900"/>
            </a:lvl7pPr>
            <a:lvl8pPr lvl="7" algn="ctr">
              <a:spcBef>
                <a:spcPts val="0"/>
              </a:spcBef>
              <a:spcAft>
                <a:spcPts val="0"/>
              </a:spcAft>
              <a:buSzPts val="101900"/>
              <a:buNone/>
              <a:defRPr sz="101900"/>
            </a:lvl8pPr>
            <a:lvl9pPr lvl="8" algn="ctr">
              <a:spcBef>
                <a:spcPts val="0"/>
              </a:spcBef>
              <a:spcAft>
                <a:spcPts val="0"/>
              </a:spcAft>
              <a:buSzPts val="101900"/>
              <a:buNone/>
              <a:defRPr sz="101900"/>
            </a:lvl9pPr>
          </a:lstStyle>
          <a:p>
            <a:r>
              <a:t>xx%</a:t>
            </a:r>
          </a:p>
        </p:txBody>
      </p:sp>
      <p:sp>
        <p:nvSpPr>
          <p:cNvPr id="46" name="Google Shape;46;p11"/>
          <p:cNvSpPr txBox="1"/>
          <p:nvPr>
            <p:ph idx="1" type="body"/>
          </p:nvPr>
        </p:nvSpPr>
        <p:spPr>
          <a:xfrm>
            <a:off x="2805300" y="23536613"/>
            <a:ext cx="76685400" cy="9712500"/>
          </a:xfrm>
          <a:prstGeom prst="rect">
            <a:avLst/>
          </a:prstGeom>
        </p:spPr>
        <p:txBody>
          <a:bodyPr anchorCtr="0" anchor="t" bIns="776100" lIns="776100" spcFirstLastPara="1" rIns="776100" wrap="square" tIns="776100">
            <a:normAutofit/>
          </a:bodyPr>
          <a:lstStyle>
            <a:lvl1pPr indent="-1200150" lvl="0" marL="457200" algn="ctr">
              <a:spcBef>
                <a:spcPts val="0"/>
              </a:spcBef>
              <a:spcAft>
                <a:spcPts val="0"/>
              </a:spcAft>
              <a:buSzPts val="15300"/>
              <a:buChar char="●"/>
              <a:defRPr/>
            </a:lvl1pPr>
            <a:lvl2pPr indent="-984250" lvl="1" marL="914400" algn="ctr">
              <a:spcBef>
                <a:spcPts val="0"/>
              </a:spcBef>
              <a:spcAft>
                <a:spcPts val="0"/>
              </a:spcAft>
              <a:buSzPts val="11900"/>
              <a:buChar char="○"/>
              <a:defRPr/>
            </a:lvl2pPr>
            <a:lvl3pPr indent="-984250" lvl="2" marL="1371600" algn="ctr">
              <a:spcBef>
                <a:spcPts val="0"/>
              </a:spcBef>
              <a:spcAft>
                <a:spcPts val="0"/>
              </a:spcAft>
              <a:buSzPts val="11900"/>
              <a:buChar char="■"/>
              <a:defRPr/>
            </a:lvl3pPr>
            <a:lvl4pPr indent="-984250" lvl="3" marL="1828800" algn="ctr">
              <a:spcBef>
                <a:spcPts val="0"/>
              </a:spcBef>
              <a:spcAft>
                <a:spcPts val="0"/>
              </a:spcAft>
              <a:buSzPts val="11900"/>
              <a:buChar char="●"/>
              <a:defRPr/>
            </a:lvl4pPr>
            <a:lvl5pPr indent="-984250" lvl="4" marL="2286000" algn="ctr">
              <a:spcBef>
                <a:spcPts val="0"/>
              </a:spcBef>
              <a:spcAft>
                <a:spcPts val="0"/>
              </a:spcAft>
              <a:buSzPts val="11900"/>
              <a:buChar char="○"/>
              <a:defRPr/>
            </a:lvl5pPr>
            <a:lvl6pPr indent="-984250" lvl="5" marL="2743200" algn="ctr">
              <a:spcBef>
                <a:spcPts val="0"/>
              </a:spcBef>
              <a:spcAft>
                <a:spcPts val="0"/>
              </a:spcAft>
              <a:buSzPts val="11900"/>
              <a:buChar char="■"/>
              <a:defRPr/>
            </a:lvl6pPr>
            <a:lvl7pPr indent="-984250" lvl="6" marL="3200400" algn="ctr">
              <a:spcBef>
                <a:spcPts val="0"/>
              </a:spcBef>
              <a:spcAft>
                <a:spcPts val="0"/>
              </a:spcAft>
              <a:buSzPts val="11900"/>
              <a:buChar char="●"/>
              <a:defRPr/>
            </a:lvl7pPr>
            <a:lvl8pPr indent="-984250" lvl="7" marL="3657600" algn="ctr">
              <a:spcBef>
                <a:spcPts val="0"/>
              </a:spcBef>
              <a:spcAft>
                <a:spcPts val="0"/>
              </a:spcAft>
              <a:buSzPts val="11900"/>
              <a:buChar char="○"/>
              <a:defRPr/>
            </a:lvl8pPr>
            <a:lvl9pPr indent="-984250" lvl="8" marL="4114800" algn="ctr">
              <a:spcBef>
                <a:spcPts val="0"/>
              </a:spcBef>
              <a:spcAft>
                <a:spcPts val="0"/>
              </a:spcAft>
              <a:buSzPts val="11900"/>
              <a:buChar char="■"/>
              <a:defRPr/>
            </a:lvl9pPr>
          </a:lstStyle>
          <a:p/>
        </p:txBody>
      </p:sp>
      <p:sp>
        <p:nvSpPr>
          <p:cNvPr id="47" name="Google Shape;47;p11"/>
          <p:cNvSpPr txBox="1"/>
          <p:nvPr>
            <p:ph idx="12" type="sldNum"/>
          </p:nvPr>
        </p:nvSpPr>
        <p:spPr>
          <a:xfrm>
            <a:off x="76252120" y="34818685"/>
            <a:ext cx="4938300" cy="2938800"/>
          </a:xfrm>
          <a:prstGeom prst="rect">
            <a:avLst/>
          </a:prstGeom>
        </p:spPr>
        <p:txBody>
          <a:bodyPr anchorCtr="0" anchor="ctr" bIns="776100" lIns="776100" spcFirstLastPara="1" rIns="776100" wrap="square" tIns="776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6252120" y="34818685"/>
            <a:ext cx="4938300" cy="2938800"/>
          </a:xfrm>
          <a:prstGeom prst="rect">
            <a:avLst/>
          </a:prstGeom>
        </p:spPr>
        <p:txBody>
          <a:bodyPr anchorCtr="0" anchor="ctr" bIns="776100" lIns="776100" spcFirstLastPara="1" rIns="776100" wrap="square" tIns="776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p:cSld name="1_Title Slide">
    <p:spTree>
      <p:nvGrpSpPr>
        <p:cNvPr id="58" name="Shape 58"/>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9" name="Shape 59"/>
        <p:cNvGrpSpPr/>
        <p:nvPr/>
      </p:nvGrpSpPr>
      <p:grpSpPr>
        <a:xfrm>
          <a:off x="0" y="0"/>
          <a:ext cx="0" cy="0"/>
          <a:chOff x="0" y="0"/>
          <a:chExt cx="0" cy="0"/>
        </a:xfrm>
      </p:grpSpPr>
      <p:sp>
        <p:nvSpPr>
          <p:cNvPr id="60" name="Google Shape;60;p15"/>
          <p:cNvSpPr txBox="1"/>
          <p:nvPr>
            <p:ph type="ctrTitle"/>
          </p:nvPr>
        </p:nvSpPr>
        <p:spPr>
          <a:xfrm>
            <a:off x="6172200" y="11930382"/>
            <a:ext cx="69951600" cy="8232000"/>
          </a:xfrm>
          <a:prstGeom prst="rect">
            <a:avLst/>
          </a:prstGeom>
          <a:noFill/>
          <a:ln>
            <a:noFill/>
          </a:ln>
        </p:spPr>
        <p:txBody>
          <a:bodyPr anchorCtr="0" anchor="ctr" bIns="347625" lIns="695025" spcFirstLastPara="1" rIns="695025" wrap="square" tIns="347625">
            <a:normAutofit/>
          </a:bodyPr>
          <a:lstStyle>
            <a:lvl1pPr lvl="0" algn="ctr">
              <a:spcBef>
                <a:spcPts val="0"/>
              </a:spcBef>
              <a:spcAft>
                <a:spcPts val="0"/>
              </a:spcAft>
              <a:buClr>
                <a:schemeClr val="dk1"/>
              </a:buClr>
              <a:buSzPts val="3400"/>
              <a:buNone/>
              <a:defRPr/>
            </a:lvl1pPr>
            <a:lvl2pPr lvl="1">
              <a:spcBef>
                <a:spcPts val="0"/>
              </a:spcBef>
              <a:spcAft>
                <a:spcPts val="0"/>
              </a:spcAft>
              <a:buSzPts val="2500"/>
              <a:buNone/>
              <a:defRPr/>
            </a:lvl2pPr>
            <a:lvl3pPr lvl="2">
              <a:spcBef>
                <a:spcPts val="0"/>
              </a:spcBef>
              <a:spcAft>
                <a:spcPts val="0"/>
              </a:spcAft>
              <a:buSzPts val="2500"/>
              <a:buNone/>
              <a:defRPr/>
            </a:lvl3pPr>
            <a:lvl4pPr lvl="3">
              <a:spcBef>
                <a:spcPts val="0"/>
              </a:spcBef>
              <a:spcAft>
                <a:spcPts val="0"/>
              </a:spcAft>
              <a:buSzPts val="2500"/>
              <a:buNone/>
              <a:defRPr/>
            </a:lvl4pPr>
            <a:lvl5pPr lvl="4">
              <a:spcBef>
                <a:spcPts val="0"/>
              </a:spcBef>
              <a:spcAft>
                <a:spcPts val="0"/>
              </a:spcAft>
              <a:buSzPts val="2500"/>
              <a:buNone/>
              <a:defRPr/>
            </a:lvl5pPr>
            <a:lvl6pPr lvl="5">
              <a:spcBef>
                <a:spcPts val="0"/>
              </a:spcBef>
              <a:spcAft>
                <a:spcPts val="0"/>
              </a:spcAft>
              <a:buSzPts val="2500"/>
              <a:buNone/>
              <a:defRPr/>
            </a:lvl6pPr>
            <a:lvl7pPr lvl="6">
              <a:spcBef>
                <a:spcPts val="0"/>
              </a:spcBef>
              <a:spcAft>
                <a:spcPts val="0"/>
              </a:spcAft>
              <a:buSzPts val="2500"/>
              <a:buNone/>
              <a:defRPr/>
            </a:lvl7pPr>
            <a:lvl8pPr lvl="7">
              <a:spcBef>
                <a:spcPts val="0"/>
              </a:spcBef>
              <a:spcAft>
                <a:spcPts val="0"/>
              </a:spcAft>
              <a:buSzPts val="2500"/>
              <a:buNone/>
              <a:defRPr/>
            </a:lvl8pPr>
            <a:lvl9pPr lvl="8">
              <a:spcBef>
                <a:spcPts val="0"/>
              </a:spcBef>
              <a:spcAft>
                <a:spcPts val="0"/>
              </a:spcAft>
              <a:buSzPts val="2500"/>
              <a:buNone/>
              <a:defRPr/>
            </a:lvl9pPr>
          </a:lstStyle>
          <a:p/>
        </p:txBody>
      </p:sp>
      <p:sp>
        <p:nvSpPr>
          <p:cNvPr id="61" name="Google Shape;61;p15"/>
          <p:cNvSpPr txBox="1"/>
          <p:nvPr>
            <p:ph idx="1" type="subTitle"/>
          </p:nvPr>
        </p:nvSpPr>
        <p:spPr>
          <a:xfrm>
            <a:off x="12344400" y="21762720"/>
            <a:ext cx="57607200" cy="9814500"/>
          </a:xfrm>
          <a:prstGeom prst="rect">
            <a:avLst/>
          </a:prstGeom>
          <a:noFill/>
          <a:ln>
            <a:noFill/>
          </a:ln>
        </p:spPr>
        <p:txBody>
          <a:bodyPr anchorCtr="0" anchor="t" bIns="347625" lIns="695025" spcFirstLastPara="1" rIns="695025" wrap="square" tIns="347625">
            <a:normAutofit/>
          </a:bodyPr>
          <a:lstStyle>
            <a:lvl1pPr lvl="0" algn="ctr">
              <a:spcBef>
                <a:spcPts val="5100"/>
              </a:spcBef>
              <a:spcAft>
                <a:spcPts val="0"/>
              </a:spcAft>
              <a:buClr>
                <a:srgbClr val="888888"/>
              </a:buClr>
              <a:buSzPts val="24600"/>
              <a:buNone/>
              <a:defRPr>
                <a:solidFill>
                  <a:srgbClr val="888888"/>
                </a:solidFill>
              </a:defRPr>
            </a:lvl1pPr>
            <a:lvl2pPr lvl="1" algn="ctr">
              <a:spcBef>
                <a:spcPts val="4200"/>
              </a:spcBef>
              <a:spcAft>
                <a:spcPts val="0"/>
              </a:spcAft>
              <a:buClr>
                <a:srgbClr val="888888"/>
              </a:buClr>
              <a:buSzPts val="21200"/>
              <a:buNone/>
              <a:defRPr>
                <a:solidFill>
                  <a:srgbClr val="888888"/>
                </a:solidFill>
              </a:defRPr>
            </a:lvl2pPr>
            <a:lvl3pPr lvl="2" algn="ctr">
              <a:spcBef>
                <a:spcPts val="3400"/>
              </a:spcBef>
              <a:spcAft>
                <a:spcPts val="0"/>
              </a:spcAft>
              <a:buClr>
                <a:srgbClr val="888888"/>
              </a:buClr>
              <a:buSzPts val="18700"/>
              <a:buNone/>
              <a:defRPr>
                <a:solidFill>
                  <a:srgbClr val="888888"/>
                </a:solidFill>
              </a:defRPr>
            </a:lvl3pPr>
            <a:lvl4pPr lvl="3" algn="ctr">
              <a:spcBef>
                <a:spcPts val="3400"/>
              </a:spcBef>
              <a:spcAft>
                <a:spcPts val="0"/>
              </a:spcAft>
              <a:buClr>
                <a:srgbClr val="888888"/>
              </a:buClr>
              <a:buSzPts val="15300"/>
              <a:buNone/>
              <a:defRPr>
                <a:solidFill>
                  <a:srgbClr val="888888"/>
                </a:solidFill>
              </a:defRPr>
            </a:lvl4pPr>
            <a:lvl5pPr lvl="4" algn="ctr">
              <a:spcBef>
                <a:spcPts val="3400"/>
              </a:spcBef>
              <a:spcAft>
                <a:spcPts val="0"/>
              </a:spcAft>
              <a:buClr>
                <a:srgbClr val="888888"/>
              </a:buClr>
              <a:buSzPts val="15300"/>
              <a:buNone/>
              <a:defRPr>
                <a:solidFill>
                  <a:srgbClr val="888888"/>
                </a:solidFill>
              </a:defRPr>
            </a:lvl5pPr>
            <a:lvl6pPr lvl="5" algn="ctr">
              <a:spcBef>
                <a:spcPts val="3400"/>
              </a:spcBef>
              <a:spcAft>
                <a:spcPts val="0"/>
              </a:spcAft>
              <a:buClr>
                <a:srgbClr val="888888"/>
              </a:buClr>
              <a:buSzPts val="15300"/>
              <a:buNone/>
              <a:defRPr>
                <a:solidFill>
                  <a:srgbClr val="888888"/>
                </a:solidFill>
              </a:defRPr>
            </a:lvl6pPr>
            <a:lvl7pPr lvl="6" algn="ctr">
              <a:spcBef>
                <a:spcPts val="3400"/>
              </a:spcBef>
              <a:spcAft>
                <a:spcPts val="0"/>
              </a:spcAft>
              <a:buClr>
                <a:srgbClr val="888888"/>
              </a:buClr>
              <a:buSzPts val="15300"/>
              <a:buNone/>
              <a:defRPr>
                <a:solidFill>
                  <a:srgbClr val="888888"/>
                </a:solidFill>
              </a:defRPr>
            </a:lvl7pPr>
            <a:lvl8pPr lvl="7" algn="ctr">
              <a:spcBef>
                <a:spcPts val="3400"/>
              </a:spcBef>
              <a:spcAft>
                <a:spcPts val="0"/>
              </a:spcAft>
              <a:buClr>
                <a:srgbClr val="888888"/>
              </a:buClr>
              <a:buSzPts val="15300"/>
              <a:buNone/>
              <a:defRPr>
                <a:solidFill>
                  <a:srgbClr val="888888"/>
                </a:solidFill>
              </a:defRPr>
            </a:lvl8pPr>
            <a:lvl9pPr lvl="8" algn="ctr">
              <a:spcBef>
                <a:spcPts val="3400"/>
              </a:spcBef>
              <a:spcAft>
                <a:spcPts val="0"/>
              </a:spcAft>
              <a:buClr>
                <a:srgbClr val="888888"/>
              </a:buClr>
              <a:buSzPts val="15300"/>
              <a:buNone/>
              <a:defRPr>
                <a:solidFill>
                  <a:srgbClr val="888888"/>
                </a:solidFill>
              </a:defRPr>
            </a:lvl9pPr>
          </a:lstStyle>
          <a:p/>
        </p:txBody>
      </p:sp>
      <p:sp>
        <p:nvSpPr>
          <p:cNvPr id="62" name="Google Shape;62;p15"/>
          <p:cNvSpPr txBox="1"/>
          <p:nvPr>
            <p:ph idx="10" type="dt"/>
          </p:nvPr>
        </p:nvSpPr>
        <p:spPr>
          <a:xfrm>
            <a:off x="4114800" y="35595562"/>
            <a:ext cx="19202400" cy="2044800"/>
          </a:xfrm>
          <a:prstGeom prst="rect">
            <a:avLst/>
          </a:prstGeom>
          <a:noFill/>
          <a:ln>
            <a:noFill/>
          </a:ln>
        </p:spPr>
        <p:txBody>
          <a:bodyPr anchorCtr="0" anchor="ctr" bIns="347625" lIns="695025" spcFirstLastPara="1" rIns="695025" wrap="square" tIns="347625">
            <a:noAutofit/>
          </a:bodyPr>
          <a:lstStyle>
            <a:lvl1pPr lvl="0" algn="l">
              <a:spcBef>
                <a:spcPts val="0"/>
              </a:spcBef>
              <a:spcAft>
                <a:spcPts val="0"/>
              </a:spcAft>
              <a:buSzPts val="2500"/>
              <a:buNone/>
              <a:defRPr/>
            </a:lvl1pPr>
            <a:lvl2pPr lvl="1" algn="ctr">
              <a:spcBef>
                <a:spcPts val="0"/>
              </a:spcBef>
              <a:spcAft>
                <a:spcPts val="0"/>
              </a:spcAft>
              <a:buSzPts val="2500"/>
              <a:buNone/>
              <a:defRPr/>
            </a:lvl2pPr>
            <a:lvl3pPr lvl="2" algn="ctr">
              <a:spcBef>
                <a:spcPts val="0"/>
              </a:spcBef>
              <a:spcAft>
                <a:spcPts val="0"/>
              </a:spcAft>
              <a:buSzPts val="2500"/>
              <a:buNone/>
              <a:defRPr/>
            </a:lvl3pPr>
            <a:lvl4pPr lvl="3" algn="ctr">
              <a:spcBef>
                <a:spcPts val="0"/>
              </a:spcBef>
              <a:spcAft>
                <a:spcPts val="0"/>
              </a:spcAft>
              <a:buSzPts val="2500"/>
              <a:buNone/>
              <a:defRPr/>
            </a:lvl4pPr>
            <a:lvl5pPr lvl="4" algn="ctr">
              <a:spcBef>
                <a:spcPts val="0"/>
              </a:spcBef>
              <a:spcAft>
                <a:spcPts val="0"/>
              </a:spcAft>
              <a:buSzPts val="2500"/>
              <a:buNone/>
              <a:defRPr/>
            </a:lvl5pPr>
            <a:lvl6pPr lvl="5" algn="l">
              <a:spcBef>
                <a:spcPts val="0"/>
              </a:spcBef>
              <a:spcAft>
                <a:spcPts val="0"/>
              </a:spcAft>
              <a:buSzPts val="2500"/>
              <a:buNone/>
              <a:defRPr/>
            </a:lvl6pPr>
            <a:lvl7pPr lvl="6" algn="l">
              <a:spcBef>
                <a:spcPts val="0"/>
              </a:spcBef>
              <a:spcAft>
                <a:spcPts val="0"/>
              </a:spcAft>
              <a:buSzPts val="2500"/>
              <a:buNone/>
              <a:defRPr/>
            </a:lvl7pPr>
            <a:lvl8pPr lvl="7" algn="l">
              <a:spcBef>
                <a:spcPts val="0"/>
              </a:spcBef>
              <a:spcAft>
                <a:spcPts val="0"/>
              </a:spcAft>
              <a:buSzPts val="2500"/>
              <a:buNone/>
              <a:defRPr/>
            </a:lvl8pPr>
            <a:lvl9pPr lvl="8" algn="l">
              <a:spcBef>
                <a:spcPts val="0"/>
              </a:spcBef>
              <a:spcAft>
                <a:spcPts val="0"/>
              </a:spcAft>
              <a:buSzPts val="2500"/>
              <a:buNone/>
              <a:defRPr/>
            </a:lvl9pPr>
          </a:lstStyle>
          <a:p/>
        </p:txBody>
      </p:sp>
      <p:sp>
        <p:nvSpPr>
          <p:cNvPr id="63" name="Google Shape;63;p15"/>
          <p:cNvSpPr txBox="1"/>
          <p:nvPr>
            <p:ph idx="11" type="ftr"/>
          </p:nvPr>
        </p:nvSpPr>
        <p:spPr>
          <a:xfrm>
            <a:off x="28117800" y="35595562"/>
            <a:ext cx="26060400" cy="2044800"/>
          </a:xfrm>
          <a:prstGeom prst="rect">
            <a:avLst/>
          </a:prstGeom>
          <a:noFill/>
          <a:ln>
            <a:noFill/>
          </a:ln>
        </p:spPr>
        <p:txBody>
          <a:bodyPr anchorCtr="0" anchor="ctr" bIns="347625" lIns="695025" spcFirstLastPara="1" rIns="695025" wrap="square" tIns="347625">
            <a:noAutofit/>
          </a:bodyPr>
          <a:lstStyle>
            <a:lvl1pPr lvl="0" algn="ctr">
              <a:spcBef>
                <a:spcPts val="0"/>
              </a:spcBef>
              <a:spcAft>
                <a:spcPts val="0"/>
              </a:spcAft>
              <a:buSzPts val="2500"/>
              <a:buNone/>
              <a:defRPr/>
            </a:lvl1pPr>
            <a:lvl2pPr lvl="1" algn="ctr">
              <a:spcBef>
                <a:spcPts val="0"/>
              </a:spcBef>
              <a:spcAft>
                <a:spcPts val="0"/>
              </a:spcAft>
              <a:buSzPts val="2500"/>
              <a:buNone/>
              <a:defRPr/>
            </a:lvl2pPr>
            <a:lvl3pPr lvl="2" algn="ctr">
              <a:spcBef>
                <a:spcPts val="0"/>
              </a:spcBef>
              <a:spcAft>
                <a:spcPts val="0"/>
              </a:spcAft>
              <a:buSzPts val="2500"/>
              <a:buNone/>
              <a:defRPr/>
            </a:lvl3pPr>
            <a:lvl4pPr lvl="3" algn="ctr">
              <a:spcBef>
                <a:spcPts val="0"/>
              </a:spcBef>
              <a:spcAft>
                <a:spcPts val="0"/>
              </a:spcAft>
              <a:buSzPts val="2500"/>
              <a:buNone/>
              <a:defRPr/>
            </a:lvl4pPr>
            <a:lvl5pPr lvl="4" algn="ctr">
              <a:spcBef>
                <a:spcPts val="0"/>
              </a:spcBef>
              <a:spcAft>
                <a:spcPts val="0"/>
              </a:spcAft>
              <a:buSzPts val="2500"/>
              <a:buNone/>
              <a:defRPr/>
            </a:lvl5pPr>
            <a:lvl6pPr lvl="5" algn="l">
              <a:spcBef>
                <a:spcPts val="0"/>
              </a:spcBef>
              <a:spcAft>
                <a:spcPts val="0"/>
              </a:spcAft>
              <a:buSzPts val="2500"/>
              <a:buNone/>
              <a:defRPr/>
            </a:lvl6pPr>
            <a:lvl7pPr lvl="6" algn="l">
              <a:spcBef>
                <a:spcPts val="0"/>
              </a:spcBef>
              <a:spcAft>
                <a:spcPts val="0"/>
              </a:spcAft>
              <a:buSzPts val="2500"/>
              <a:buNone/>
              <a:defRPr/>
            </a:lvl7pPr>
            <a:lvl8pPr lvl="7" algn="l">
              <a:spcBef>
                <a:spcPts val="0"/>
              </a:spcBef>
              <a:spcAft>
                <a:spcPts val="0"/>
              </a:spcAft>
              <a:buSzPts val="2500"/>
              <a:buNone/>
              <a:defRPr/>
            </a:lvl8pPr>
            <a:lvl9pPr lvl="8" algn="l">
              <a:spcBef>
                <a:spcPts val="0"/>
              </a:spcBef>
              <a:spcAft>
                <a:spcPts val="0"/>
              </a:spcAft>
              <a:buSzPts val="2500"/>
              <a:buNone/>
              <a:defRPr/>
            </a:lvl9pPr>
          </a:lstStyle>
          <a:p/>
        </p:txBody>
      </p:sp>
      <p:sp>
        <p:nvSpPr>
          <p:cNvPr id="64" name="Google Shape;64;p15"/>
          <p:cNvSpPr txBox="1"/>
          <p:nvPr>
            <p:ph idx="12" type="sldNum"/>
          </p:nvPr>
        </p:nvSpPr>
        <p:spPr>
          <a:xfrm>
            <a:off x="58978800" y="35595562"/>
            <a:ext cx="19202400" cy="2044800"/>
          </a:xfrm>
          <a:prstGeom prst="rect">
            <a:avLst/>
          </a:prstGeom>
          <a:noFill/>
          <a:ln>
            <a:noFill/>
          </a:ln>
        </p:spPr>
        <p:txBody>
          <a:bodyPr anchorCtr="0" anchor="ctr" bIns="347625" lIns="695025" spcFirstLastPara="1" rIns="695025" wrap="square" tIns="347625">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65" name="Shape 65"/>
        <p:cNvGrpSpPr/>
        <p:nvPr/>
      </p:nvGrpSpPr>
      <p:grpSpPr>
        <a:xfrm>
          <a:off x="0" y="0"/>
          <a:ext cx="0" cy="0"/>
          <a:chOff x="0" y="0"/>
          <a:chExt cx="0" cy="0"/>
        </a:xfrm>
      </p:grpSpPr>
      <p:sp>
        <p:nvSpPr>
          <p:cNvPr id="66" name="Google Shape;66;p16"/>
          <p:cNvSpPr txBox="1"/>
          <p:nvPr>
            <p:ph type="title"/>
          </p:nvPr>
        </p:nvSpPr>
        <p:spPr>
          <a:xfrm>
            <a:off x="4114800" y="1537972"/>
            <a:ext cx="74066400" cy="6400800"/>
          </a:xfrm>
          <a:prstGeom prst="rect">
            <a:avLst/>
          </a:prstGeom>
          <a:noFill/>
          <a:ln>
            <a:noFill/>
          </a:ln>
        </p:spPr>
        <p:txBody>
          <a:bodyPr anchorCtr="0" anchor="ctr" bIns="347625" lIns="695025" spcFirstLastPara="1" rIns="695025" wrap="square" tIns="347625">
            <a:normAutofit/>
          </a:bodyPr>
          <a:lstStyle>
            <a:lvl1pPr lvl="0" algn="ctr">
              <a:spcBef>
                <a:spcPts val="0"/>
              </a:spcBef>
              <a:spcAft>
                <a:spcPts val="0"/>
              </a:spcAft>
              <a:buClr>
                <a:schemeClr val="dk1"/>
              </a:buClr>
              <a:buSzPts val="3400"/>
              <a:buNone/>
              <a:defRPr/>
            </a:lvl1pPr>
            <a:lvl2pPr lvl="1">
              <a:spcBef>
                <a:spcPts val="0"/>
              </a:spcBef>
              <a:spcAft>
                <a:spcPts val="0"/>
              </a:spcAft>
              <a:buSzPts val="2500"/>
              <a:buNone/>
              <a:defRPr/>
            </a:lvl2pPr>
            <a:lvl3pPr lvl="2">
              <a:spcBef>
                <a:spcPts val="0"/>
              </a:spcBef>
              <a:spcAft>
                <a:spcPts val="0"/>
              </a:spcAft>
              <a:buSzPts val="2500"/>
              <a:buNone/>
              <a:defRPr/>
            </a:lvl3pPr>
            <a:lvl4pPr lvl="3">
              <a:spcBef>
                <a:spcPts val="0"/>
              </a:spcBef>
              <a:spcAft>
                <a:spcPts val="0"/>
              </a:spcAft>
              <a:buSzPts val="2500"/>
              <a:buNone/>
              <a:defRPr/>
            </a:lvl4pPr>
            <a:lvl5pPr lvl="4">
              <a:spcBef>
                <a:spcPts val="0"/>
              </a:spcBef>
              <a:spcAft>
                <a:spcPts val="0"/>
              </a:spcAft>
              <a:buSzPts val="2500"/>
              <a:buNone/>
              <a:defRPr/>
            </a:lvl5pPr>
            <a:lvl6pPr lvl="5">
              <a:spcBef>
                <a:spcPts val="0"/>
              </a:spcBef>
              <a:spcAft>
                <a:spcPts val="0"/>
              </a:spcAft>
              <a:buSzPts val="2500"/>
              <a:buNone/>
              <a:defRPr/>
            </a:lvl6pPr>
            <a:lvl7pPr lvl="6">
              <a:spcBef>
                <a:spcPts val="0"/>
              </a:spcBef>
              <a:spcAft>
                <a:spcPts val="0"/>
              </a:spcAft>
              <a:buSzPts val="2500"/>
              <a:buNone/>
              <a:defRPr/>
            </a:lvl7pPr>
            <a:lvl8pPr lvl="7">
              <a:spcBef>
                <a:spcPts val="0"/>
              </a:spcBef>
              <a:spcAft>
                <a:spcPts val="0"/>
              </a:spcAft>
              <a:buSzPts val="2500"/>
              <a:buNone/>
              <a:defRPr/>
            </a:lvl8pPr>
            <a:lvl9pPr lvl="8">
              <a:spcBef>
                <a:spcPts val="0"/>
              </a:spcBef>
              <a:spcAft>
                <a:spcPts val="0"/>
              </a:spcAft>
              <a:buSzPts val="2500"/>
              <a:buNone/>
              <a:defRPr/>
            </a:lvl9pPr>
          </a:lstStyle>
          <a:p/>
        </p:txBody>
      </p:sp>
      <p:sp>
        <p:nvSpPr>
          <p:cNvPr id="67" name="Google Shape;67;p16"/>
          <p:cNvSpPr txBox="1"/>
          <p:nvPr>
            <p:ph idx="1" type="body"/>
          </p:nvPr>
        </p:nvSpPr>
        <p:spPr>
          <a:xfrm>
            <a:off x="4114800" y="8961124"/>
            <a:ext cx="74066400" cy="25345500"/>
          </a:xfrm>
          <a:prstGeom prst="rect">
            <a:avLst/>
          </a:prstGeom>
          <a:noFill/>
          <a:ln>
            <a:noFill/>
          </a:ln>
        </p:spPr>
        <p:txBody>
          <a:bodyPr anchorCtr="0" anchor="t" bIns="347625" lIns="695025" spcFirstLastPara="1" rIns="695025" wrap="square" tIns="347625">
            <a:normAutofit/>
          </a:bodyPr>
          <a:lstStyle>
            <a:lvl1pPr indent="-444500" lvl="0" marL="457200" algn="l">
              <a:spcBef>
                <a:spcPts val="800"/>
              </a:spcBef>
              <a:spcAft>
                <a:spcPts val="0"/>
              </a:spcAft>
              <a:buClr>
                <a:schemeClr val="dk1"/>
              </a:buClr>
              <a:buSzPts val="3400"/>
              <a:buChar char="•"/>
              <a:defRPr/>
            </a:lvl1pPr>
            <a:lvl2pPr indent="-444500" lvl="1" marL="914400" algn="l">
              <a:spcBef>
                <a:spcPts val="800"/>
              </a:spcBef>
              <a:spcAft>
                <a:spcPts val="0"/>
              </a:spcAft>
              <a:buClr>
                <a:schemeClr val="dk1"/>
              </a:buClr>
              <a:buSzPts val="3400"/>
              <a:buChar char="–"/>
              <a:defRPr/>
            </a:lvl2pPr>
            <a:lvl3pPr indent="-444500" lvl="2" marL="1371600" algn="l">
              <a:spcBef>
                <a:spcPts val="800"/>
              </a:spcBef>
              <a:spcAft>
                <a:spcPts val="0"/>
              </a:spcAft>
              <a:buClr>
                <a:schemeClr val="dk1"/>
              </a:buClr>
              <a:buSzPts val="3400"/>
              <a:buChar char="•"/>
              <a:defRPr/>
            </a:lvl3pPr>
            <a:lvl4pPr indent="-444500" lvl="3" marL="1828800" algn="l">
              <a:spcBef>
                <a:spcPts val="800"/>
              </a:spcBef>
              <a:spcAft>
                <a:spcPts val="0"/>
              </a:spcAft>
              <a:buClr>
                <a:schemeClr val="dk1"/>
              </a:buClr>
              <a:buSzPts val="3400"/>
              <a:buChar char="–"/>
              <a:defRPr/>
            </a:lvl4pPr>
            <a:lvl5pPr indent="-444500" lvl="4" marL="2286000" algn="l">
              <a:spcBef>
                <a:spcPts val="800"/>
              </a:spcBef>
              <a:spcAft>
                <a:spcPts val="0"/>
              </a:spcAft>
              <a:buClr>
                <a:schemeClr val="dk1"/>
              </a:buClr>
              <a:buSzPts val="3400"/>
              <a:buChar char="»"/>
              <a:defRPr/>
            </a:lvl5pPr>
            <a:lvl6pPr indent="-444500" lvl="5" marL="2743200" algn="l">
              <a:spcBef>
                <a:spcPts val="800"/>
              </a:spcBef>
              <a:spcAft>
                <a:spcPts val="0"/>
              </a:spcAft>
              <a:buClr>
                <a:schemeClr val="dk1"/>
              </a:buClr>
              <a:buSzPts val="3400"/>
              <a:buChar char="•"/>
              <a:defRPr/>
            </a:lvl6pPr>
            <a:lvl7pPr indent="-444500" lvl="6" marL="3200400" algn="l">
              <a:spcBef>
                <a:spcPts val="800"/>
              </a:spcBef>
              <a:spcAft>
                <a:spcPts val="0"/>
              </a:spcAft>
              <a:buClr>
                <a:schemeClr val="dk1"/>
              </a:buClr>
              <a:buSzPts val="3400"/>
              <a:buChar char="•"/>
              <a:defRPr/>
            </a:lvl7pPr>
            <a:lvl8pPr indent="-444500" lvl="7" marL="3657600" algn="l">
              <a:spcBef>
                <a:spcPts val="800"/>
              </a:spcBef>
              <a:spcAft>
                <a:spcPts val="0"/>
              </a:spcAft>
              <a:buClr>
                <a:schemeClr val="dk1"/>
              </a:buClr>
              <a:buSzPts val="3400"/>
              <a:buChar char="•"/>
              <a:defRPr/>
            </a:lvl8pPr>
            <a:lvl9pPr indent="-444500" lvl="8" marL="4114800" algn="l">
              <a:spcBef>
                <a:spcPts val="800"/>
              </a:spcBef>
              <a:spcAft>
                <a:spcPts val="0"/>
              </a:spcAft>
              <a:buClr>
                <a:schemeClr val="dk1"/>
              </a:buClr>
              <a:buSzPts val="3400"/>
              <a:buChar char="•"/>
              <a:defRPr/>
            </a:lvl9pPr>
          </a:lstStyle>
          <a:p/>
        </p:txBody>
      </p:sp>
      <p:sp>
        <p:nvSpPr>
          <p:cNvPr id="68" name="Google Shape;68;p16"/>
          <p:cNvSpPr txBox="1"/>
          <p:nvPr>
            <p:ph idx="10" type="dt"/>
          </p:nvPr>
        </p:nvSpPr>
        <p:spPr>
          <a:xfrm>
            <a:off x="4114800" y="35595562"/>
            <a:ext cx="19202400" cy="2044800"/>
          </a:xfrm>
          <a:prstGeom prst="rect">
            <a:avLst/>
          </a:prstGeom>
          <a:noFill/>
          <a:ln>
            <a:noFill/>
          </a:ln>
        </p:spPr>
        <p:txBody>
          <a:bodyPr anchorCtr="0" anchor="ctr" bIns="347625" lIns="695025" spcFirstLastPara="1" rIns="695025" wrap="square" tIns="347625">
            <a:noAutofit/>
          </a:bodyPr>
          <a:lstStyle>
            <a:lvl1pPr lvl="0" algn="l">
              <a:spcBef>
                <a:spcPts val="0"/>
              </a:spcBef>
              <a:spcAft>
                <a:spcPts val="0"/>
              </a:spcAft>
              <a:buSzPts val="2500"/>
              <a:buNone/>
              <a:defRPr/>
            </a:lvl1pPr>
            <a:lvl2pPr lvl="1" algn="ctr">
              <a:spcBef>
                <a:spcPts val="0"/>
              </a:spcBef>
              <a:spcAft>
                <a:spcPts val="0"/>
              </a:spcAft>
              <a:buSzPts val="2500"/>
              <a:buNone/>
              <a:defRPr/>
            </a:lvl2pPr>
            <a:lvl3pPr lvl="2" algn="ctr">
              <a:spcBef>
                <a:spcPts val="0"/>
              </a:spcBef>
              <a:spcAft>
                <a:spcPts val="0"/>
              </a:spcAft>
              <a:buSzPts val="2500"/>
              <a:buNone/>
              <a:defRPr/>
            </a:lvl3pPr>
            <a:lvl4pPr lvl="3" algn="ctr">
              <a:spcBef>
                <a:spcPts val="0"/>
              </a:spcBef>
              <a:spcAft>
                <a:spcPts val="0"/>
              </a:spcAft>
              <a:buSzPts val="2500"/>
              <a:buNone/>
              <a:defRPr/>
            </a:lvl4pPr>
            <a:lvl5pPr lvl="4" algn="ctr">
              <a:spcBef>
                <a:spcPts val="0"/>
              </a:spcBef>
              <a:spcAft>
                <a:spcPts val="0"/>
              </a:spcAft>
              <a:buSzPts val="2500"/>
              <a:buNone/>
              <a:defRPr/>
            </a:lvl5pPr>
            <a:lvl6pPr lvl="5" algn="l">
              <a:spcBef>
                <a:spcPts val="0"/>
              </a:spcBef>
              <a:spcAft>
                <a:spcPts val="0"/>
              </a:spcAft>
              <a:buSzPts val="2500"/>
              <a:buNone/>
              <a:defRPr/>
            </a:lvl6pPr>
            <a:lvl7pPr lvl="6" algn="l">
              <a:spcBef>
                <a:spcPts val="0"/>
              </a:spcBef>
              <a:spcAft>
                <a:spcPts val="0"/>
              </a:spcAft>
              <a:buSzPts val="2500"/>
              <a:buNone/>
              <a:defRPr/>
            </a:lvl7pPr>
            <a:lvl8pPr lvl="7" algn="l">
              <a:spcBef>
                <a:spcPts val="0"/>
              </a:spcBef>
              <a:spcAft>
                <a:spcPts val="0"/>
              </a:spcAft>
              <a:buSzPts val="2500"/>
              <a:buNone/>
              <a:defRPr/>
            </a:lvl8pPr>
            <a:lvl9pPr lvl="8" algn="l">
              <a:spcBef>
                <a:spcPts val="0"/>
              </a:spcBef>
              <a:spcAft>
                <a:spcPts val="0"/>
              </a:spcAft>
              <a:buSzPts val="2500"/>
              <a:buNone/>
              <a:defRPr/>
            </a:lvl9pPr>
          </a:lstStyle>
          <a:p/>
        </p:txBody>
      </p:sp>
      <p:sp>
        <p:nvSpPr>
          <p:cNvPr id="69" name="Google Shape;69;p16"/>
          <p:cNvSpPr txBox="1"/>
          <p:nvPr>
            <p:ph idx="11" type="ftr"/>
          </p:nvPr>
        </p:nvSpPr>
        <p:spPr>
          <a:xfrm>
            <a:off x="28117800" y="35595562"/>
            <a:ext cx="26060400" cy="2044800"/>
          </a:xfrm>
          <a:prstGeom prst="rect">
            <a:avLst/>
          </a:prstGeom>
          <a:noFill/>
          <a:ln>
            <a:noFill/>
          </a:ln>
        </p:spPr>
        <p:txBody>
          <a:bodyPr anchorCtr="0" anchor="ctr" bIns="347625" lIns="695025" spcFirstLastPara="1" rIns="695025" wrap="square" tIns="347625">
            <a:noAutofit/>
          </a:bodyPr>
          <a:lstStyle>
            <a:lvl1pPr lvl="0" algn="ctr">
              <a:spcBef>
                <a:spcPts val="0"/>
              </a:spcBef>
              <a:spcAft>
                <a:spcPts val="0"/>
              </a:spcAft>
              <a:buSzPts val="2500"/>
              <a:buNone/>
              <a:defRPr/>
            </a:lvl1pPr>
            <a:lvl2pPr lvl="1" algn="ctr">
              <a:spcBef>
                <a:spcPts val="0"/>
              </a:spcBef>
              <a:spcAft>
                <a:spcPts val="0"/>
              </a:spcAft>
              <a:buSzPts val="2500"/>
              <a:buNone/>
              <a:defRPr/>
            </a:lvl2pPr>
            <a:lvl3pPr lvl="2" algn="ctr">
              <a:spcBef>
                <a:spcPts val="0"/>
              </a:spcBef>
              <a:spcAft>
                <a:spcPts val="0"/>
              </a:spcAft>
              <a:buSzPts val="2500"/>
              <a:buNone/>
              <a:defRPr/>
            </a:lvl3pPr>
            <a:lvl4pPr lvl="3" algn="ctr">
              <a:spcBef>
                <a:spcPts val="0"/>
              </a:spcBef>
              <a:spcAft>
                <a:spcPts val="0"/>
              </a:spcAft>
              <a:buSzPts val="2500"/>
              <a:buNone/>
              <a:defRPr/>
            </a:lvl4pPr>
            <a:lvl5pPr lvl="4" algn="ctr">
              <a:spcBef>
                <a:spcPts val="0"/>
              </a:spcBef>
              <a:spcAft>
                <a:spcPts val="0"/>
              </a:spcAft>
              <a:buSzPts val="2500"/>
              <a:buNone/>
              <a:defRPr/>
            </a:lvl5pPr>
            <a:lvl6pPr lvl="5" algn="l">
              <a:spcBef>
                <a:spcPts val="0"/>
              </a:spcBef>
              <a:spcAft>
                <a:spcPts val="0"/>
              </a:spcAft>
              <a:buSzPts val="2500"/>
              <a:buNone/>
              <a:defRPr/>
            </a:lvl6pPr>
            <a:lvl7pPr lvl="6" algn="l">
              <a:spcBef>
                <a:spcPts val="0"/>
              </a:spcBef>
              <a:spcAft>
                <a:spcPts val="0"/>
              </a:spcAft>
              <a:buSzPts val="2500"/>
              <a:buNone/>
              <a:defRPr/>
            </a:lvl7pPr>
            <a:lvl8pPr lvl="7" algn="l">
              <a:spcBef>
                <a:spcPts val="0"/>
              </a:spcBef>
              <a:spcAft>
                <a:spcPts val="0"/>
              </a:spcAft>
              <a:buSzPts val="2500"/>
              <a:buNone/>
              <a:defRPr/>
            </a:lvl8pPr>
            <a:lvl9pPr lvl="8" algn="l">
              <a:spcBef>
                <a:spcPts val="0"/>
              </a:spcBef>
              <a:spcAft>
                <a:spcPts val="0"/>
              </a:spcAft>
              <a:buSzPts val="2500"/>
              <a:buNone/>
              <a:defRPr/>
            </a:lvl9pPr>
          </a:lstStyle>
          <a:p/>
        </p:txBody>
      </p:sp>
      <p:sp>
        <p:nvSpPr>
          <p:cNvPr id="70" name="Google Shape;70;p16"/>
          <p:cNvSpPr txBox="1"/>
          <p:nvPr>
            <p:ph idx="12" type="sldNum"/>
          </p:nvPr>
        </p:nvSpPr>
        <p:spPr>
          <a:xfrm>
            <a:off x="58978800" y="35595562"/>
            <a:ext cx="19202400" cy="2044800"/>
          </a:xfrm>
          <a:prstGeom prst="rect">
            <a:avLst/>
          </a:prstGeom>
          <a:noFill/>
          <a:ln>
            <a:noFill/>
          </a:ln>
        </p:spPr>
        <p:txBody>
          <a:bodyPr anchorCtr="0" anchor="ctr" bIns="347625" lIns="695025" spcFirstLastPara="1" rIns="695025" wrap="square" tIns="347625">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1" name="Shape 71"/>
        <p:cNvGrpSpPr/>
        <p:nvPr/>
      </p:nvGrpSpPr>
      <p:grpSpPr>
        <a:xfrm>
          <a:off x="0" y="0"/>
          <a:ext cx="0" cy="0"/>
          <a:chOff x="0" y="0"/>
          <a:chExt cx="0" cy="0"/>
        </a:xfrm>
      </p:grpSpPr>
      <p:sp>
        <p:nvSpPr>
          <p:cNvPr id="72" name="Google Shape;72;p17"/>
          <p:cNvSpPr txBox="1"/>
          <p:nvPr>
            <p:ph type="title"/>
          </p:nvPr>
        </p:nvSpPr>
        <p:spPr>
          <a:xfrm>
            <a:off x="6500818" y="24678642"/>
            <a:ext cx="69951600" cy="7627500"/>
          </a:xfrm>
          <a:prstGeom prst="rect">
            <a:avLst/>
          </a:prstGeom>
          <a:noFill/>
          <a:ln>
            <a:noFill/>
          </a:ln>
        </p:spPr>
        <p:txBody>
          <a:bodyPr anchorCtr="0" anchor="t" bIns="347625" lIns="695025" spcFirstLastPara="1" rIns="695025" wrap="square" tIns="347625">
            <a:normAutofit/>
          </a:bodyPr>
          <a:lstStyle>
            <a:lvl1pPr lvl="0" algn="l">
              <a:spcBef>
                <a:spcPts val="0"/>
              </a:spcBef>
              <a:spcAft>
                <a:spcPts val="0"/>
              </a:spcAft>
              <a:buClr>
                <a:schemeClr val="dk1"/>
              </a:buClr>
              <a:buSzPts val="30600"/>
              <a:buFont typeface="Calibri"/>
              <a:buNone/>
              <a:defRPr b="1" sz="30600" cap="none"/>
            </a:lvl1pPr>
            <a:lvl2pPr lvl="1">
              <a:spcBef>
                <a:spcPts val="0"/>
              </a:spcBef>
              <a:spcAft>
                <a:spcPts val="0"/>
              </a:spcAft>
              <a:buSzPts val="2500"/>
              <a:buNone/>
              <a:defRPr/>
            </a:lvl2pPr>
            <a:lvl3pPr lvl="2">
              <a:spcBef>
                <a:spcPts val="0"/>
              </a:spcBef>
              <a:spcAft>
                <a:spcPts val="0"/>
              </a:spcAft>
              <a:buSzPts val="2500"/>
              <a:buNone/>
              <a:defRPr/>
            </a:lvl3pPr>
            <a:lvl4pPr lvl="3">
              <a:spcBef>
                <a:spcPts val="0"/>
              </a:spcBef>
              <a:spcAft>
                <a:spcPts val="0"/>
              </a:spcAft>
              <a:buSzPts val="2500"/>
              <a:buNone/>
              <a:defRPr/>
            </a:lvl4pPr>
            <a:lvl5pPr lvl="4">
              <a:spcBef>
                <a:spcPts val="0"/>
              </a:spcBef>
              <a:spcAft>
                <a:spcPts val="0"/>
              </a:spcAft>
              <a:buSzPts val="2500"/>
              <a:buNone/>
              <a:defRPr/>
            </a:lvl5pPr>
            <a:lvl6pPr lvl="5">
              <a:spcBef>
                <a:spcPts val="0"/>
              </a:spcBef>
              <a:spcAft>
                <a:spcPts val="0"/>
              </a:spcAft>
              <a:buSzPts val="2500"/>
              <a:buNone/>
              <a:defRPr/>
            </a:lvl6pPr>
            <a:lvl7pPr lvl="6">
              <a:spcBef>
                <a:spcPts val="0"/>
              </a:spcBef>
              <a:spcAft>
                <a:spcPts val="0"/>
              </a:spcAft>
              <a:buSzPts val="2500"/>
              <a:buNone/>
              <a:defRPr/>
            </a:lvl7pPr>
            <a:lvl8pPr lvl="7">
              <a:spcBef>
                <a:spcPts val="0"/>
              </a:spcBef>
              <a:spcAft>
                <a:spcPts val="0"/>
              </a:spcAft>
              <a:buSzPts val="2500"/>
              <a:buNone/>
              <a:defRPr/>
            </a:lvl8pPr>
            <a:lvl9pPr lvl="8">
              <a:spcBef>
                <a:spcPts val="0"/>
              </a:spcBef>
              <a:spcAft>
                <a:spcPts val="0"/>
              </a:spcAft>
              <a:buSzPts val="2500"/>
              <a:buNone/>
              <a:defRPr/>
            </a:lvl9pPr>
          </a:lstStyle>
          <a:p/>
        </p:txBody>
      </p:sp>
      <p:sp>
        <p:nvSpPr>
          <p:cNvPr id="73" name="Google Shape;73;p17"/>
          <p:cNvSpPr txBox="1"/>
          <p:nvPr>
            <p:ph idx="1" type="body"/>
          </p:nvPr>
        </p:nvSpPr>
        <p:spPr>
          <a:xfrm>
            <a:off x="6500818" y="16277596"/>
            <a:ext cx="69951600" cy="8400900"/>
          </a:xfrm>
          <a:prstGeom prst="rect">
            <a:avLst/>
          </a:prstGeom>
          <a:noFill/>
          <a:ln>
            <a:noFill/>
          </a:ln>
        </p:spPr>
        <p:txBody>
          <a:bodyPr anchorCtr="0" anchor="b" bIns="347625" lIns="695025" spcFirstLastPara="1" rIns="695025" wrap="square" tIns="347625">
            <a:normAutofit/>
          </a:bodyPr>
          <a:lstStyle>
            <a:lvl1pPr indent="-228600" lvl="0" marL="457200" algn="l">
              <a:spcBef>
                <a:spcPts val="3400"/>
              </a:spcBef>
              <a:spcAft>
                <a:spcPts val="0"/>
              </a:spcAft>
              <a:buClr>
                <a:srgbClr val="888888"/>
              </a:buClr>
              <a:buSzPts val="15300"/>
              <a:buNone/>
              <a:defRPr sz="15300">
                <a:solidFill>
                  <a:srgbClr val="888888"/>
                </a:solidFill>
              </a:defRPr>
            </a:lvl1pPr>
            <a:lvl2pPr indent="-228600" lvl="1" marL="914400" algn="l">
              <a:spcBef>
                <a:spcPts val="2500"/>
              </a:spcBef>
              <a:spcAft>
                <a:spcPts val="0"/>
              </a:spcAft>
              <a:buClr>
                <a:srgbClr val="888888"/>
              </a:buClr>
              <a:buSzPts val="13600"/>
              <a:buNone/>
              <a:defRPr sz="13600">
                <a:solidFill>
                  <a:srgbClr val="888888"/>
                </a:solidFill>
              </a:defRPr>
            </a:lvl2pPr>
            <a:lvl3pPr indent="-228600" lvl="2" marL="1371600" algn="l">
              <a:spcBef>
                <a:spcPts val="2500"/>
              </a:spcBef>
              <a:spcAft>
                <a:spcPts val="0"/>
              </a:spcAft>
              <a:buClr>
                <a:srgbClr val="888888"/>
              </a:buClr>
              <a:buSzPts val="11900"/>
              <a:buNone/>
              <a:defRPr sz="11900">
                <a:solidFill>
                  <a:srgbClr val="888888"/>
                </a:solidFill>
              </a:defRPr>
            </a:lvl3pPr>
            <a:lvl4pPr indent="-228600" lvl="3" marL="1828800" algn="l">
              <a:spcBef>
                <a:spcPts val="2500"/>
              </a:spcBef>
              <a:spcAft>
                <a:spcPts val="0"/>
              </a:spcAft>
              <a:buClr>
                <a:srgbClr val="888888"/>
              </a:buClr>
              <a:buSzPts val="11000"/>
              <a:buNone/>
              <a:defRPr sz="11000">
                <a:solidFill>
                  <a:srgbClr val="888888"/>
                </a:solidFill>
              </a:defRPr>
            </a:lvl4pPr>
            <a:lvl5pPr indent="-228600" lvl="4" marL="2286000" algn="l">
              <a:spcBef>
                <a:spcPts val="2500"/>
              </a:spcBef>
              <a:spcAft>
                <a:spcPts val="0"/>
              </a:spcAft>
              <a:buClr>
                <a:srgbClr val="888888"/>
              </a:buClr>
              <a:buSzPts val="11000"/>
              <a:buNone/>
              <a:defRPr sz="11000">
                <a:solidFill>
                  <a:srgbClr val="888888"/>
                </a:solidFill>
              </a:defRPr>
            </a:lvl5pPr>
            <a:lvl6pPr indent="-228600" lvl="5" marL="2743200" algn="l">
              <a:spcBef>
                <a:spcPts val="2500"/>
              </a:spcBef>
              <a:spcAft>
                <a:spcPts val="0"/>
              </a:spcAft>
              <a:buClr>
                <a:srgbClr val="888888"/>
              </a:buClr>
              <a:buSzPts val="11000"/>
              <a:buNone/>
              <a:defRPr sz="11000">
                <a:solidFill>
                  <a:srgbClr val="888888"/>
                </a:solidFill>
              </a:defRPr>
            </a:lvl6pPr>
            <a:lvl7pPr indent="-228600" lvl="6" marL="3200400" algn="l">
              <a:spcBef>
                <a:spcPts val="2500"/>
              </a:spcBef>
              <a:spcAft>
                <a:spcPts val="0"/>
              </a:spcAft>
              <a:buClr>
                <a:srgbClr val="888888"/>
              </a:buClr>
              <a:buSzPts val="11000"/>
              <a:buNone/>
              <a:defRPr sz="11000">
                <a:solidFill>
                  <a:srgbClr val="888888"/>
                </a:solidFill>
              </a:defRPr>
            </a:lvl7pPr>
            <a:lvl8pPr indent="-228600" lvl="7" marL="3657600" algn="l">
              <a:spcBef>
                <a:spcPts val="2500"/>
              </a:spcBef>
              <a:spcAft>
                <a:spcPts val="0"/>
              </a:spcAft>
              <a:buClr>
                <a:srgbClr val="888888"/>
              </a:buClr>
              <a:buSzPts val="11000"/>
              <a:buNone/>
              <a:defRPr sz="11000">
                <a:solidFill>
                  <a:srgbClr val="888888"/>
                </a:solidFill>
              </a:defRPr>
            </a:lvl8pPr>
            <a:lvl9pPr indent="-228600" lvl="8" marL="4114800" algn="l">
              <a:spcBef>
                <a:spcPts val="2500"/>
              </a:spcBef>
              <a:spcAft>
                <a:spcPts val="0"/>
              </a:spcAft>
              <a:buClr>
                <a:srgbClr val="888888"/>
              </a:buClr>
              <a:buSzPts val="11000"/>
              <a:buNone/>
              <a:defRPr sz="11000">
                <a:solidFill>
                  <a:srgbClr val="888888"/>
                </a:solidFill>
              </a:defRPr>
            </a:lvl9pPr>
          </a:lstStyle>
          <a:p/>
        </p:txBody>
      </p:sp>
      <p:sp>
        <p:nvSpPr>
          <p:cNvPr id="74" name="Google Shape;74;p17"/>
          <p:cNvSpPr txBox="1"/>
          <p:nvPr>
            <p:ph idx="10" type="dt"/>
          </p:nvPr>
        </p:nvSpPr>
        <p:spPr>
          <a:xfrm>
            <a:off x="4114800" y="35595562"/>
            <a:ext cx="19202400" cy="2044800"/>
          </a:xfrm>
          <a:prstGeom prst="rect">
            <a:avLst/>
          </a:prstGeom>
          <a:noFill/>
          <a:ln>
            <a:noFill/>
          </a:ln>
        </p:spPr>
        <p:txBody>
          <a:bodyPr anchorCtr="0" anchor="ctr" bIns="347625" lIns="695025" spcFirstLastPara="1" rIns="695025" wrap="square" tIns="347625">
            <a:noAutofit/>
          </a:bodyPr>
          <a:lstStyle>
            <a:lvl1pPr lvl="0" algn="l">
              <a:spcBef>
                <a:spcPts val="0"/>
              </a:spcBef>
              <a:spcAft>
                <a:spcPts val="0"/>
              </a:spcAft>
              <a:buSzPts val="2500"/>
              <a:buNone/>
              <a:defRPr/>
            </a:lvl1pPr>
            <a:lvl2pPr lvl="1" algn="ctr">
              <a:spcBef>
                <a:spcPts val="0"/>
              </a:spcBef>
              <a:spcAft>
                <a:spcPts val="0"/>
              </a:spcAft>
              <a:buSzPts val="2500"/>
              <a:buNone/>
              <a:defRPr/>
            </a:lvl2pPr>
            <a:lvl3pPr lvl="2" algn="ctr">
              <a:spcBef>
                <a:spcPts val="0"/>
              </a:spcBef>
              <a:spcAft>
                <a:spcPts val="0"/>
              </a:spcAft>
              <a:buSzPts val="2500"/>
              <a:buNone/>
              <a:defRPr/>
            </a:lvl3pPr>
            <a:lvl4pPr lvl="3" algn="ctr">
              <a:spcBef>
                <a:spcPts val="0"/>
              </a:spcBef>
              <a:spcAft>
                <a:spcPts val="0"/>
              </a:spcAft>
              <a:buSzPts val="2500"/>
              <a:buNone/>
              <a:defRPr/>
            </a:lvl4pPr>
            <a:lvl5pPr lvl="4" algn="ctr">
              <a:spcBef>
                <a:spcPts val="0"/>
              </a:spcBef>
              <a:spcAft>
                <a:spcPts val="0"/>
              </a:spcAft>
              <a:buSzPts val="2500"/>
              <a:buNone/>
              <a:defRPr/>
            </a:lvl5pPr>
            <a:lvl6pPr lvl="5" algn="l">
              <a:spcBef>
                <a:spcPts val="0"/>
              </a:spcBef>
              <a:spcAft>
                <a:spcPts val="0"/>
              </a:spcAft>
              <a:buSzPts val="2500"/>
              <a:buNone/>
              <a:defRPr/>
            </a:lvl6pPr>
            <a:lvl7pPr lvl="6" algn="l">
              <a:spcBef>
                <a:spcPts val="0"/>
              </a:spcBef>
              <a:spcAft>
                <a:spcPts val="0"/>
              </a:spcAft>
              <a:buSzPts val="2500"/>
              <a:buNone/>
              <a:defRPr/>
            </a:lvl7pPr>
            <a:lvl8pPr lvl="7" algn="l">
              <a:spcBef>
                <a:spcPts val="0"/>
              </a:spcBef>
              <a:spcAft>
                <a:spcPts val="0"/>
              </a:spcAft>
              <a:buSzPts val="2500"/>
              <a:buNone/>
              <a:defRPr/>
            </a:lvl8pPr>
            <a:lvl9pPr lvl="8" algn="l">
              <a:spcBef>
                <a:spcPts val="0"/>
              </a:spcBef>
              <a:spcAft>
                <a:spcPts val="0"/>
              </a:spcAft>
              <a:buSzPts val="2500"/>
              <a:buNone/>
              <a:defRPr/>
            </a:lvl9pPr>
          </a:lstStyle>
          <a:p/>
        </p:txBody>
      </p:sp>
      <p:sp>
        <p:nvSpPr>
          <p:cNvPr id="75" name="Google Shape;75;p17"/>
          <p:cNvSpPr txBox="1"/>
          <p:nvPr>
            <p:ph idx="11" type="ftr"/>
          </p:nvPr>
        </p:nvSpPr>
        <p:spPr>
          <a:xfrm>
            <a:off x="28117800" y="35595562"/>
            <a:ext cx="26060400" cy="2044800"/>
          </a:xfrm>
          <a:prstGeom prst="rect">
            <a:avLst/>
          </a:prstGeom>
          <a:noFill/>
          <a:ln>
            <a:noFill/>
          </a:ln>
        </p:spPr>
        <p:txBody>
          <a:bodyPr anchorCtr="0" anchor="ctr" bIns="347625" lIns="695025" spcFirstLastPara="1" rIns="695025" wrap="square" tIns="347625">
            <a:noAutofit/>
          </a:bodyPr>
          <a:lstStyle>
            <a:lvl1pPr lvl="0" algn="ctr">
              <a:spcBef>
                <a:spcPts val="0"/>
              </a:spcBef>
              <a:spcAft>
                <a:spcPts val="0"/>
              </a:spcAft>
              <a:buSzPts val="2500"/>
              <a:buNone/>
              <a:defRPr/>
            </a:lvl1pPr>
            <a:lvl2pPr lvl="1" algn="ctr">
              <a:spcBef>
                <a:spcPts val="0"/>
              </a:spcBef>
              <a:spcAft>
                <a:spcPts val="0"/>
              </a:spcAft>
              <a:buSzPts val="2500"/>
              <a:buNone/>
              <a:defRPr/>
            </a:lvl2pPr>
            <a:lvl3pPr lvl="2" algn="ctr">
              <a:spcBef>
                <a:spcPts val="0"/>
              </a:spcBef>
              <a:spcAft>
                <a:spcPts val="0"/>
              </a:spcAft>
              <a:buSzPts val="2500"/>
              <a:buNone/>
              <a:defRPr/>
            </a:lvl3pPr>
            <a:lvl4pPr lvl="3" algn="ctr">
              <a:spcBef>
                <a:spcPts val="0"/>
              </a:spcBef>
              <a:spcAft>
                <a:spcPts val="0"/>
              </a:spcAft>
              <a:buSzPts val="2500"/>
              <a:buNone/>
              <a:defRPr/>
            </a:lvl4pPr>
            <a:lvl5pPr lvl="4" algn="ctr">
              <a:spcBef>
                <a:spcPts val="0"/>
              </a:spcBef>
              <a:spcAft>
                <a:spcPts val="0"/>
              </a:spcAft>
              <a:buSzPts val="2500"/>
              <a:buNone/>
              <a:defRPr/>
            </a:lvl5pPr>
            <a:lvl6pPr lvl="5" algn="l">
              <a:spcBef>
                <a:spcPts val="0"/>
              </a:spcBef>
              <a:spcAft>
                <a:spcPts val="0"/>
              </a:spcAft>
              <a:buSzPts val="2500"/>
              <a:buNone/>
              <a:defRPr/>
            </a:lvl6pPr>
            <a:lvl7pPr lvl="6" algn="l">
              <a:spcBef>
                <a:spcPts val="0"/>
              </a:spcBef>
              <a:spcAft>
                <a:spcPts val="0"/>
              </a:spcAft>
              <a:buSzPts val="2500"/>
              <a:buNone/>
              <a:defRPr/>
            </a:lvl7pPr>
            <a:lvl8pPr lvl="7" algn="l">
              <a:spcBef>
                <a:spcPts val="0"/>
              </a:spcBef>
              <a:spcAft>
                <a:spcPts val="0"/>
              </a:spcAft>
              <a:buSzPts val="2500"/>
              <a:buNone/>
              <a:defRPr/>
            </a:lvl8pPr>
            <a:lvl9pPr lvl="8" algn="l">
              <a:spcBef>
                <a:spcPts val="0"/>
              </a:spcBef>
              <a:spcAft>
                <a:spcPts val="0"/>
              </a:spcAft>
              <a:buSzPts val="2500"/>
              <a:buNone/>
              <a:defRPr/>
            </a:lvl9pPr>
          </a:lstStyle>
          <a:p/>
        </p:txBody>
      </p:sp>
      <p:sp>
        <p:nvSpPr>
          <p:cNvPr id="76" name="Google Shape;76;p17"/>
          <p:cNvSpPr txBox="1"/>
          <p:nvPr>
            <p:ph idx="12" type="sldNum"/>
          </p:nvPr>
        </p:nvSpPr>
        <p:spPr>
          <a:xfrm>
            <a:off x="58978800" y="35595562"/>
            <a:ext cx="19202400" cy="2044800"/>
          </a:xfrm>
          <a:prstGeom prst="rect">
            <a:avLst/>
          </a:prstGeom>
          <a:noFill/>
          <a:ln>
            <a:noFill/>
          </a:ln>
        </p:spPr>
        <p:txBody>
          <a:bodyPr anchorCtr="0" anchor="ctr" bIns="347625" lIns="695025" spcFirstLastPara="1" rIns="695025" wrap="square" tIns="347625">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7" name="Shape 77"/>
        <p:cNvGrpSpPr/>
        <p:nvPr/>
      </p:nvGrpSpPr>
      <p:grpSpPr>
        <a:xfrm>
          <a:off x="0" y="0"/>
          <a:ext cx="0" cy="0"/>
          <a:chOff x="0" y="0"/>
          <a:chExt cx="0" cy="0"/>
        </a:xfrm>
      </p:grpSpPr>
      <p:sp>
        <p:nvSpPr>
          <p:cNvPr id="78" name="Google Shape;78;p18"/>
          <p:cNvSpPr txBox="1"/>
          <p:nvPr>
            <p:ph type="title"/>
          </p:nvPr>
        </p:nvSpPr>
        <p:spPr>
          <a:xfrm>
            <a:off x="4114800" y="1537972"/>
            <a:ext cx="74066400" cy="6400800"/>
          </a:xfrm>
          <a:prstGeom prst="rect">
            <a:avLst/>
          </a:prstGeom>
          <a:noFill/>
          <a:ln>
            <a:noFill/>
          </a:ln>
        </p:spPr>
        <p:txBody>
          <a:bodyPr anchorCtr="0" anchor="ctr" bIns="347625" lIns="695025" spcFirstLastPara="1" rIns="695025" wrap="square" tIns="347625">
            <a:normAutofit/>
          </a:bodyPr>
          <a:lstStyle>
            <a:lvl1pPr lvl="0" algn="ctr">
              <a:spcBef>
                <a:spcPts val="0"/>
              </a:spcBef>
              <a:spcAft>
                <a:spcPts val="0"/>
              </a:spcAft>
              <a:buClr>
                <a:schemeClr val="dk1"/>
              </a:buClr>
              <a:buSzPts val="3400"/>
              <a:buNone/>
              <a:defRPr/>
            </a:lvl1pPr>
            <a:lvl2pPr lvl="1">
              <a:spcBef>
                <a:spcPts val="0"/>
              </a:spcBef>
              <a:spcAft>
                <a:spcPts val="0"/>
              </a:spcAft>
              <a:buSzPts val="2500"/>
              <a:buNone/>
              <a:defRPr/>
            </a:lvl2pPr>
            <a:lvl3pPr lvl="2">
              <a:spcBef>
                <a:spcPts val="0"/>
              </a:spcBef>
              <a:spcAft>
                <a:spcPts val="0"/>
              </a:spcAft>
              <a:buSzPts val="2500"/>
              <a:buNone/>
              <a:defRPr/>
            </a:lvl3pPr>
            <a:lvl4pPr lvl="3">
              <a:spcBef>
                <a:spcPts val="0"/>
              </a:spcBef>
              <a:spcAft>
                <a:spcPts val="0"/>
              </a:spcAft>
              <a:buSzPts val="2500"/>
              <a:buNone/>
              <a:defRPr/>
            </a:lvl4pPr>
            <a:lvl5pPr lvl="4">
              <a:spcBef>
                <a:spcPts val="0"/>
              </a:spcBef>
              <a:spcAft>
                <a:spcPts val="0"/>
              </a:spcAft>
              <a:buSzPts val="2500"/>
              <a:buNone/>
              <a:defRPr/>
            </a:lvl5pPr>
            <a:lvl6pPr lvl="5">
              <a:spcBef>
                <a:spcPts val="0"/>
              </a:spcBef>
              <a:spcAft>
                <a:spcPts val="0"/>
              </a:spcAft>
              <a:buSzPts val="2500"/>
              <a:buNone/>
              <a:defRPr/>
            </a:lvl6pPr>
            <a:lvl7pPr lvl="6">
              <a:spcBef>
                <a:spcPts val="0"/>
              </a:spcBef>
              <a:spcAft>
                <a:spcPts val="0"/>
              </a:spcAft>
              <a:buSzPts val="2500"/>
              <a:buNone/>
              <a:defRPr/>
            </a:lvl7pPr>
            <a:lvl8pPr lvl="7">
              <a:spcBef>
                <a:spcPts val="0"/>
              </a:spcBef>
              <a:spcAft>
                <a:spcPts val="0"/>
              </a:spcAft>
              <a:buSzPts val="2500"/>
              <a:buNone/>
              <a:defRPr/>
            </a:lvl8pPr>
            <a:lvl9pPr lvl="8">
              <a:spcBef>
                <a:spcPts val="0"/>
              </a:spcBef>
              <a:spcAft>
                <a:spcPts val="0"/>
              </a:spcAft>
              <a:buSzPts val="2500"/>
              <a:buNone/>
              <a:defRPr/>
            </a:lvl9pPr>
          </a:lstStyle>
          <a:p/>
        </p:txBody>
      </p:sp>
      <p:sp>
        <p:nvSpPr>
          <p:cNvPr id="79" name="Google Shape;79;p18"/>
          <p:cNvSpPr txBox="1"/>
          <p:nvPr>
            <p:ph idx="1" type="body"/>
          </p:nvPr>
        </p:nvSpPr>
        <p:spPr>
          <a:xfrm>
            <a:off x="4114800" y="8961124"/>
            <a:ext cx="36347400" cy="25345500"/>
          </a:xfrm>
          <a:prstGeom prst="rect">
            <a:avLst/>
          </a:prstGeom>
          <a:noFill/>
          <a:ln>
            <a:noFill/>
          </a:ln>
        </p:spPr>
        <p:txBody>
          <a:bodyPr anchorCtr="0" anchor="t" bIns="347625" lIns="695025" spcFirstLastPara="1" rIns="695025" wrap="square" tIns="347625">
            <a:normAutofit/>
          </a:bodyPr>
          <a:lstStyle>
            <a:lvl1pPr indent="-1574800" lvl="0" marL="457200" algn="l">
              <a:spcBef>
                <a:spcPts val="4200"/>
              </a:spcBef>
              <a:spcAft>
                <a:spcPts val="0"/>
              </a:spcAft>
              <a:buClr>
                <a:schemeClr val="dk1"/>
              </a:buClr>
              <a:buSzPts val="21200"/>
              <a:buChar char="•"/>
              <a:defRPr sz="21200"/>
            </a:lvl1pPr>
            <a:lvl2pPr indent="-1416050" lvl="1" marL="914400" algn="l">
              <a:spcBef>
                <a:spcPts val="3400"/>
              </a:spcBef>
              <a:spcAft>
                <a:spcPts val="0"/>
              </a:spcAft>
              <a:buClr>
                <a:schemeClr val="dk1"/>
              </a:buClr>
              <a:buSzPts val="18700"/>
              <a:buChar char="–"/>
              <a:defRPr sz="18700"/>
            </a:lvl2pPr>
            <a:lvl3pPr indent="-1200150" lvl="2" marL="1371600" algn="l">
              <a:spcBef>
                <a:spcPts val="3400"/>
              </a:spcBef>
              <a:spcAft>
                <a:spcPts val="0"/>
              </a:spcAft>
              <a:buClr>
                <a:schemeClr val="dk1"/>
              </a:buClr>
              <a:buSzPts val="15300"/>
              <a:buChar char="•"/>
              <a:defRPr sz="15300"/>
            </a:lvl3pPr>
            <a:lvl4pPr indent="-1092200" lvl="3" marL="1828800" algn="l">
              <a:spcBef>
                <a:spcPts val="2500"/>
              </a:spcBef>
              <a:spcAft>
                <a:spcPts val="0"/>
              </a:spcAft>
              <a:buClr>
                <a:schemeClr val="dk1"/>
              </a:buClr>
              <a:buSzPts val="13600"/>
              <a:buChar char="–"/>
              <a:defRPr sz="13600"/>
            </a:lvl4pPr>
            <a:lvl5pPr indent="-1092200" lvl="4" marL="2286000" algn="l">
              <a:spcBef>
                <a:spcPts val="2500"/>
              </a:spcBef>
              <a:spcAft>
                <a:spcPts val="0"/>
              </a:spcAft>
              <a:buClr>
                <a:schemeClr val="dk1"/>
              </a:buClr>
              <a:buSzPts val="13600"/>
              <a:buChar char="»"/>
              <a:defRPr sz="13600"/>
            </a:lvl5pPr>
            <a:lvl6pPr indent="-1092200" lvl="5" marL="2743200" algn="l">
              <a:spcBef>
                <a:spcPts val="2500"/>
              </a:spcBef>
              <a:spcAft>
                <a:spcPts val="0"/>
              </a:spcAft>
              <a:buClr>
                <a:schemeClr val="dk1"/>
              </a:buClr>
              <a:buSzPts val="13600"/>
              <a:buChar char="•"/>
              <a:defRPr sz="13600"/>
            </a:lvl6pPr>
            <a:lvl7pPr indent="-1092200" lvl="6" marL="3200400" algn="l">
              <a:spcBef>
                <a:spcPts val="2500"/>
              </a:spcBef>
              <a:spcAft>
                <a:spcPts val="0"/>
              </a:spcAft>
              <a:buClr>
                <a:schemeClr val="dk1"/>
              </a:buClr>
              <a:buSzPts val="13600"/>
              <a:buChar char="•"/>
              <a:defRPr sz="13600"/>
            </a:lvl7pPr>
            <a:lvl8pPr indent="-1092200" lvl="7" marL="3657600" algn="l">
              <a:spcBef>
                <a:spcPts val="2500"/>
              </a:spcBef>
              <a:spcAft>
                <a:spcPts val="0"/>
              </a:spcAft>
              <a:buClr>
                <a:schemeClr val="dk1"/>
              </a:buClr>
              <a:buSzPts val="13600"/>
              <a:buChar char="•"/>
              <a:defRPr sz="13600"/>
            </a:lvl8pPr>
            <a:lvl9pPr indent="-1092200" lvl="8" marL="4114800" algn="l">
              <a:spcBef>
                <a:spcPts val="2500"/>
              </a:spcBef>
              <a:spcAft>
                <a:spcPts val="0"/>
              </a:spcAft>
              <a:buClr>
                <a:schemeClr val="dk1"/>
              </a:buClr>
              <a:buSzPts val="13600"/>
              <a:buChar char="•"/>
              <a:defRPr sz="13600"/>
            </a:lvl9pPr>
          </a:lstStyle>
          <a:p/>
        </p:txBody>
      </p:sp>
      <p:sp>
        <p:nvSpPr>
          <p:cNvPr id="80" name="Google Shape;80;p18"/>
          <p:cNvSpPr txBox="1"/>
          <p:nvPr>
            <p:ph idx="2" type="body"/>
          </p:nvPr>
        </p:nvSpPr>
        <p:spPr>
          <a:xfrm>
            <a:off x="41833800" y="8961124"/>
            <a:ext cx="36347400" cy="25345500"/>
          </a:xfrm>
          <a:prstGeom prst="rect">
            <a:avLst/>
          </a:prstGeom>
          <a:noFill/>
          <a:ln>
            <a:noFill/>
          </a:ln>
        </p:spPr>
        <p:txBody>
          <a:bodyPr anchorCtr="0" anchor="t" bIns="347625" lIns="695025" spcFirstLastPara="1" rIns="695025" wrap="square" tIns="347625">
            <a:normAutofit/>
          </a:bodyPr>
          <a:lstStyle>
            <a:lvl1pPr indent="-1574800" lvl="0" marL="457200" algn="l">
              <a:spcBef>
                <a:spcPts val="4200"/>
              </a:spcBef>
              <a:spcAft>
                <a:spcPts val="0"/>
              </a:spcAft>
              <a:buClr>
                <a:schemeClr val="dk1"/>
              </a:buClr>
              <a:buSzPts val="21200"/>
              <a:buChar char="•"/>
              <a:defRPr sz="21200"/>
            </a:lvl1pPr>
            <a:lvl2pPr indent="-1416050" lvl="1" marL="914400" algn="l">
              <a:spcBef>
                <a:spcPts val="3400"/>
              </a:spcBef>
              <a:spcAft>
                <a:spcPts val="0"/>
              </a:spcAft>
              <a:buClr>
                <a:schemeClr val="dk1"/>
              </a:buClr>
              <a:buSzPts val="18700"/>
              <a:buChar char="–"/>
              <a:defRPr sz="18700"/>
            </a:lvl2pPr>
            <a:lvl3pPr indent="-1200150" lvl="2" marL="1371600" algn="l">
              <a:spcBef>
                <a:spcPts val="3400"/>
              </a:spcBef>
              <a:spcAft>
                <a:spcPts val="0"/>
              </a:spcAft>
              <a:buClr>
                <a:schemeClr val="dk1"/>
              </a:buClr>
              <a:buSzPts val="15300"/>
              <a:buChar char="•"/>
              <a:defRPr sz="15300"/>
            </a:lvl3pPr>
            <a:lvl4pPr indent="-1092200" lvl="3" marL="1828800" algn="l">
              <a:spcBef>
                <a:spcPts val="2500"/>
              </a:spcBef>
              <a:spcAft>
                <a:spcPts val="0"/>
              </a:spcAft>
              <a:buClr>
                <a:schemeClr val="dk1"/>
              </a:buClr>
              <a:buSzPts val="13600"/>
              <a:buChar char="–"/>
              <a:defRPr sz="13600"/>
            </a:lvl4pPr>
            <a:lvl5pPr indent="-1092200" lvl="4" marL="2286000" algn="l">
              <a:spcBef>
                <a:spcPts val="2500"/>
              </a:spcBef>
              <a:spcAft>
                <a:spcPts val="0"/>
              </a:spcAft>
              <a:buClr>
                <a:schemeClr val="dk1"/>
              </a:buClr>
              <a:buSzPts val="13600"/>
              <a:buChar char="»"/>
              <a:defRPr sz="13600"/>
            </a:lvl5pPr>
            <a:lvl6pPr indent="-1092200" lvl="5" marL="2743200" algn="l">
              <a:spcBef>
                <a:spcPts val="2500"/>
              </a:spcBef>
              <a:spcAft>
                <a:spcPts val="0"/>
              </a:spcAft>
              <a:buClr>
                <a:schemeClr val="dk1"/>
              </a:buClr>
              <a:buSzPts val="13600"/>
              <a:buChar char="•"/>
              <a:defRPr sz="13600"/>
            </a:lvl6pPr>
            <a:lvl7pPr indent="-1092200" lvl="6" marL="3200400" algn="l">
              <a:spcBef>
                <a:spcPts val="2500"/>
              </a:spcBef>
              <a:spcAft>
                <a:spcPts val="0"/>
              </a:spcAft>
              <a:buClr>
                <a:schemeClr val="dk1"/>
              </a:buClr>
              <a:buSzPts val="13600"/>
              <a:buChar char="•"/>
              <a:defRPr sz="13600"/>
            </a:lvl7pPr>
            <a:lvl8pPr indent="-1092200" lvl="7" marL="3657600" algn="l">
              <a:spcBef>
                <a:spcPts val="2500"/>
              </a:spcBef>
              <a:spcAft>
                <a:spcPts val="0"/>
              </a:spcAft>
              <a:buClr>
                <a:schemeClr val="dk1"/>
              </a:buClr>
              <a:buSzPts val="13600"/>
              <a:buChar char="•"/>
              <a:defRPr sz="13600"/>
            </a:lvl8pPr>
            <a:lvl9pPr indent="-1092200" lvl="8" marL="4114800" algn="l">
              <a:spcBef>
                <a:spcPts val="2500"/>
              </a:spcBef>
              <a:spcAft>
                <a:spcPts val="0"/>
              </a:spcAft>
              <a:buClr>
                <a:schemeClr val="dk1"/>
              </a:buClr>
              <a:buSzPts val="13600"/>
              <a:buChar char="•"/>
              <a:defRPr sz="13600"/>
            </a:lvl9pPr>
          </a:lstStyle>
          <a:p/>
        </p:txBody>
      </p:sp>
      <p:sp>
        <p:nvSpPr>
          <p:cNvPr id="81" name="Google Shape;81;p18"/>
          <p:cNvSpPr txBox="1"/>
          <p:nvPr>
            <p:ph idx="10" type="dt"/>
          </p:nvPr>
        </p:nvSpPr>
        <p:spPr>
          <a:xfrm>
            <a:off x="4114800" y="35595562"/>
            <a:ext cx="19202400" cy="2044800"/>
          </a:xfrm>
          <a:prstGeom prst="rect">
            <a:avLst/>
          </a:prstGeom>
          <a:noFill/>
          <a:ln>
            <a:noFill/>
          </a:ln>
        </p:spPr>
        <p:txBody>
          <a:bodyPr anchorCtr="0" anchor="ctr" bIns="347625" lIns="695025" spcFirstLastPara="1" rIns="695025" wrap="square" tIns="347625">
            <a:noAutofit/>
          </a:bodyPr>
          <a:lstStyle>
            <a:lvl1pPr lvl="0" algn="l">
              <a:spcBef>
                <a:spcPts val="0"/>
              </a:spcBef>
              <a:spcAft>
                <a:spcPts val="0"/>
              </a:spcAft>
              <a:buSzPts val="2500"/>
              <a:buNone/>
              <a:defRPr/>
            </a:lvl1pPr>
            <a:lvl2pPr lvl="1" algn="ctr">
              <a:spcBef>
                <a:spcPts val="0"/>
              </a:spcBef>
              <a:spcAft>
                <a:spcPts val="0"/>
              </a:spcAft>
              <a:buSzPts val="2500"/>
              <a:buNone/>
              <a:defRPr/>
            </a:lvl2pPr>
            <a:lvl3pPr lvl="2" algn="ctr">
              <a:spcBef>
                <a:spcPts val="0"/>
              </a:spcBef>
              <a:spcAft>
                <a:spcPts val="0"/>
              </a:spcAft>
              <a:buSzPts val="2500"/>
              <a:buNone/>
              <a:defRPr/>
            </a:lvl3pPr>
            <a:lvl4pPr lvl="3" algn="ctr">
              <a:spcBef>
                <a:spcPts val="0"/>
              </a:spcBef>
              <a:spcAft>
                <a:spcPts val="0"/>
              </a:spcAft>
              <a:buSzPts val="2500"/>
              <a:buNone/>
              <a:defRPr/>
            </a:lvl4pPr>
            <a:lvl5pPr lvl="4" algn="ctr">
              <a:spcBef>
                <a:spcPts val="0"/>
              </a:spcBef>
              <a:spcAft>
                <a:spcPts val="0"/>
              </a:spcAft>
              <a:buSzPts val="2500"/>
              <a:buNone/>
              <a:defRPr/>
            </a:lvl5pPr>
            <a:lvl6pPr lvl="5" algn="l">
              <a:spcBef>
                <a:spcPts val="0"/>
              </a:spcBef>
              <a:spcAft>
                <a:spcPts val="0"/>
              </a:spcAft>
              <a:buSzPts val="2500"/>
              <a:buNone/>
              <a:defRPr/>
            </a:lvl6pPr>
            <a:lvl7pPr lvl="6" algn="l">
              <a:spcBef>
                <a:spcPts val="0"/>
              </a:spcBef>
              <a:spcAft>
                <a:spcPts val="0"/>
              </a:spcAft>
              <a:buSzPts val="2500"/>
              <a:buNone/>
              <a:defRPr/>
            </a:lvl7pPr>
            <a:lvl8pPr lvl="7" algn="l">
              <a:spcBef>
                <a:spcPts val="0"/>
              </a:spcBef>
              <a:spcAft>
                <a:spcPts val="0"/>
              </a:spcAft>
              <a:buSzPts val="2500"/>
              <a:buNone/>
              <a:defRPr/>
            </a:lvl8pPr>
            <a:lvl9pPr lvl="8" algn="l">
              <a:spcBef>
                <a:spcPts val="0"/>
              </a:spcBef>
              <a:spcAft>
                <a:spcPts val="0"/>
              </a:spcAft>
              <a:buSzPts val="2500"/>
              <a:buNone/>
              <a:defRPr/>
            </a:lvl9pPr>
          </a:lstStyle>
          <a:p/>
        </p:txBody>
      </p:sp>
      <p:sp>
        <p:nvSpPr>
          <p:cNvPr id="82" name="Google Shape;82;p18"/>
          <p:cNvSpPr txBox="1"/>
          <p:nvPr>
            <p:ph idx="11" type="ftr"/>
          </p:nvPr>
        </p:nvSpPr>
        <p:spPr>
          <a:xfrm>
            <a:off x="28117800" y="35595562"/>
            <a:ext cx="26060400" cy="2044800"/>
          </a:xfrm>
          <a:prstGeom prst="rect">
            <a:avLst/>
          </a:prstGeom>
          <a:noFill/>
          <a:ln>
            <a:noFill/>
          </a:ln>
        </p:spPr>
        <p:txBody>
          <a:bodyPr anchorCtr="0" anchor="ctr" bIns="347625" lIns="695025" spcFirstLastPara="1" rIns="695025" wrap="square" tIns="347625">
            <a:noAutofit/>
          </a:bodyPr>
          <a:lstStyle>
            <a:lvl1pPr lvl="0" algn="ctr">
              <a:spcBef>
                <a:spcPts val="0"/>
              </a:spcBef>
              <a:spcAft>
                <a:spcPts val="0"/>
              </a:spcAft>
              <a:buSzPts val="2500"/>
              <a:buNone/>
              <a:defRPr/>
            </a:lvl1pPr>
            <a:lvl2pPr lvl="1" algn="ctr">
              <a:spcBef>
                <a:spcPts val="0"/>
              </a:spcBef>
              <a:spcAft>
                <a:spcPts val="0"/>
              </a:spcAft>
              <a:buSzPts val="2500"/>
              <a:buNone/>
              <a:defRPr/>
            </a:lvl2pPr>
            <a:lvl3pPr lvl="2" algn="ctr">
              <a:spcBef>
                <a:spcPts val="0"/>
              </a:spcBef>
              <a:spcAft>
                <a:spcPts val="0"/>
              </a:spcAft>
              <a:buSzPts val="2500"/>
              <a:buNone/>
              <a:defRPr/>
            </a:lvl3pPr>
            <a:lvl4pPr lvl="3" algn="ctr">
              <a:spcBef>
                <a:spcPts val="0"/>
              </a:spcBef>
              <a:spcAft>
                <a:spcPts val="0"/>
              </a:spcAft>
              <a:buSzPts val="2500"/>
              <a:buNone/>
              <a:defRPr/>
            </a:lvl4pPr>
            <a:lvl5pPr lvl="4" algn="ctr">
              <a:spcBef>
                <a:spcPts val="0"/>
              </a:spcBef>
              <a:spcAft>
                <a:spcPts val="0"/>
              </a:spcAft>
              <a:buSzPts val="2500"/>
              <a:buNone/>
              <a:defRPr/>
            </a:lvl5pPr>
            <a:lvl6pPr lvl="5" algn="l">
              <a:spcBef>
                <a:spcPts val="0"/>
              </a:spcBef>
              <a:spcAft>
                <a:spcPts val="0"/>
              </a:spcAft>
              <a:buSzPts val="2500"/>
              <a:buNone/>
              <a:defRPr/>
            </a:lvl6pPr>
            <a:lvl7pPr lvl="6" algn="l">
              <a:spcBef>
                <a:spcPts val="0"/>
              </a:spcBef>
              <a:spcAft>
                <a:spcPts val="0"/>
              </a:spcAft>
              <a:buSzPts val="2500"/>
              <a:buNone/>
              <a:defRPr/>
            </a:lvl7pPr>
            <a:lvl8pPr lvl="7" algn="l">
              <a:spcBef>
                <a:spcPts val="0"/>
              </a:spcBef>
              <a:spcAft>
                <a:spcPts val="0"/>
              </a:spcAft>
              <a:buSzPts val="2500"/>
              <a:buNone/>
              <a:defRPr/>
            </a:lvl8pPr>
            <a:lvl9pPr lvl="8" algn="l">
              <a:spcBef>
                <a:spcPts val="0"/>
              </a:spcBef>
              <a:spcAft>
                <a:spcPts val="0"/>
              </a:spcAft>
              <a:buSzPts val="2500"/>
              <a:buNone/>
              <a:defRPr/>
            </a:lvl9pPr>
          </a:lstStyle>
          <a:p/>
        </p:txBody>
      </p:sp>
      <p:sp>
        <p:nvSpPr>
          <p:cNvPr id="83" name="Google Shape;83;p18"/>
          <p:cNvSpPr txBox="1"/>
          <p:nvPr>
            <p:ph idx="12" type="sldNum"/>
          </p:nvPr>
        </p:nvSpPr>
        <p:spPr>
          <a:xfrm>
            <a:off x="58978800" y="35595562"/>
            <a:ext cx="19202400" cy="2044800"/>
          </a:xfrm>
          <a:prstGeom prst="rect">
            <a:avLst/>
          </a:prstGeom>
          <a:noFill/>
          <a:ln>
            <a:noFill/>
          </a:ln>
        </p:spPr>
        <p:txBody>
          <a:bodyPr anchorCtr="0" anchor="ctr" bIns="347625" lIns="695025" spcFirstLastPara="1" rIns="695025" wrap="square" tIns="347625">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84" name="Shape 84"/>
        <p:cNvGrpSpPr/>
        <p:nvPr/>
      </p:nvGrpSpPr>
      <p:grpSpPr>
        <a:xfrm>
          <a:off x="0" y="0"/>
          <a:ext cx="0" cy="0"/>
          <a:chOff x="0" y="0"/>
          <a:chExt cx="0" cy="0"/>
        </a:xfrm>
      </p:grpSpPr>
      <p:sp>
        <p:nvSpPr>
          <p:cNvPr id="85" name="Google Shape;85;p19"/>
          <p:cNvSpPr txBox="1"/>
          <p:nvPr>
            <p:ph type="title"/>
          </p:nvPr>
        </p:nvSpPr>
        <p:spPr>
          <a:xfrm>
            <a:off x="4114800" y="1537972"/>
            <a:ext cx="74066400" cy="6400800"/>
          </a:xfrm>
          <a:prstGeom prst="rect">
            <a:avLst/>
          </a:prstGeom>
          <a:noFill/>
          <a:ln>
            <a:noFill/>
          </a:ln>
        </p:spPr>
        <p:txBody>
          <a:bodyPr anchorCtr="0" anchor="ctr" bIns="347625" lIns="695025" spcFirstLastPara="1" rIns="695025" wrap="square" tIns="347625">
            <a:normAutofit/>
          </a:bodyPr>
          <a:lstStyle>
            <a:lvl1pPr lvl="0" algn="ctr">
              <a:spcBef>
                <a:spcPts val="0"/>
              </a:spcBef>
              <a:spcAft>
                <a:spcPts val="0"/>
              </a:spcAft>
              <a:buClr>
                <a:schemeClr val="dk1"/>
              </a:buClr>
              <a:buSzPts val="33100"/>
              <a:buFont typeface="Calibri"/>
              <a:buNone/>
              <a:defRPr/>
            </a:lvl1pPr>
            <a:lvl2pPr lvl="1">
              <a:spcBef>
                <a:spcPts val="0"/>
              </a:spcBef>
              <a:spcAft>
                <a:spcPts val="0"/>
              </a:spcAft>
              <a:buSzPts val="2500"/>
              <a:buNone/>
              <a:defRPr/>
            </a:lvl2pPr>
            <a:lvl3pPr lvl="2">
              <a:spcBef>
                <a:spcPts val="0"/>
              </a:spcBef>
              <a:spcAft>
                <a:spcPts val="0"/>
              </a:spcAft>
              <a:buSzPts val="2500"/>
              <a:buNone/>
              <a:defRPr/>
            </a:lvl3pPr>
            <a:lvl4pPr lvl="3">
              <a:spcBef>
                <a:spcPts val="0"/>
              </a:spcBef>
              <a:spcAft>
                <a:spcPts val="0"/>
              </a:spcAft>
              <a:buSzPts val="2500"/>
              <a:buNone/>
              <a:defRPr/>
            </a:lvl4pPr>
            <a:lvl5pPr lvl="4">
              <a:spcBef>
                <a:spcPts val="0"/>
              </a:spcBef>
              <a:spcAft>
                <a:spcPts val="0"/>
              </a:spcAft>
              <a:buSzPts val="2500"/>
              <a:buNone/>
              <a:defRPr/>
            </a:lvl5pPr>
            <a:lvl6pPr lvl="5">
              <a:spcBef>
                <a:spcPts val="0"/>
              </a:spcBef>
              <a:spcAft>
                <a:spcPts val="0"/>
              </a:spcAft>
              <a:buSzPts val="2500"/>
              <a:buNone/>
              <a:defRPr/>
            </a:lvl6pPr>
            <a:lvl7pPr lvl="6">
              <a:spcBef>
                <a:spcPts val="0"/>
              </a:spcBef>
              <a:spcAft>
                <a:spcPts val="0"/>
              </a:spcAft>
              <a:buSzPts val="2500"/>
              <a:buNone/>
              <a:defRPr/>
            </a:lvl7pPr>
            <a:lvl8pPr lvl="7">
              <a:spcBef>
                <a:spcPts val="0"/>
              </a:spcBef>
              <a:spcAft>
                <a:spcPts val="0"/>
              </a:spcAft>
              <a:buSzPts val="2500"/>
              <a:buNone/>
              <a:defRPr/>
            </a:lvl8pPr>
            <a:lvl9pPr lvl="8">
              <a:spcBef>
                <a:spcPts val="0"/>
              </a:spcBef>
              <a:spcAft>
                <a:spcPts val="0"/>
              </a:spcAft>
              <a:buSzPts val="2500"/>
              <a:buNone/>
              <a:defRPr/>
            </a:lvl9pPr>
          </a:lstStyle>
          <a:p/>
        </p:txBody>
      </p:sp>
      <p:sp>
        <p:nvSpPr>
          <p:cNvPr id="86" name="Google Shape;86;p19"/>
          <p:cNvSpPr txBox="1"/>
          <p:nvPr>
            <p:ph idx="1" type="body"/>
          </p:nvPr>
        </p:nvSpPr>
        <p:spPr>
          <a:xfrm>
            <a:off x="4114800" y="8596632"/>
            <a:ext cx="36361800" cy="3582600"/>
          </a:xfrm>
          <a:prstGeom prst="rect">
            <a:avLst/>
          </a:prstGeom>
          <a:noFill/>
          <a:ln>
            <a:noFill/>
          </a:ln>
        </p:spPr>
        <p:txBody>
          <a:bodyPr anchorCtr="0" anchor="b" bIns="347625" lIns="695025" spcFirstLastPara="1" rIns="695025" wrap="square" tIns="347625">
            <a:normAutofit/>
          </a:bodyPr>
          <a:lstStyle>
            <a:lvl1pPr indent="-228600" lvl="0" marL="457200" algn="l">
              <a:spcBef>
                <a:spcPts val="3400"/>
              </a:spcBef>
              <a:spcAft>
                <a:spcPts val="0"/>
              </a:spcAft>
              <a:buClr>
                <a:schemeClr val="dk1"/>
              </a:buClr>
              <a:buSzPts val="18700"/>
              <a:buNone/>
              <a:defRPr b="1" sz="18700"/>
            </a:lvl1pPr>
            <a:lvl2pPr indent="-228600" lvl="1" marL="914400" algn="l">
              <a:spcBef>
                <a:spcPts val="3400"/>
              </a:spcBef>
              <a:spcAft>
                <a:spcPts val="0"/>
              </a:spcAft>
              <a:buClr>
                <a:schemeClr val="dk1"/>
              </a:buClr>
              <a:buSzPts val="15300"/>
              <a:buNone/>
              <a:defRPr b="1" sz="15300"/>
            </a:lvl2pPr>
            <a:lvl3pPr indent="-228600" lvl="2" marL="1371600" algn="l">
              <a:spcBef>
                <a:spcPts val="2500"/>
              </a:spcBef>
              <a:spcAft>
                <a:spcPts val="0"/>
              </a:spcAft>
              <a:buClr>
                <a:schemeClr val="dk1"/>
              </a:buClr>
              <a:buSzPts val="13600"/>
              <a:buNone/>
              <a:defRPr b="1" sz="13600"/>
            </a:lvl3pPr>
            <a:lvl4pPr indent="-228600" lvl="3" marL="1828800" algn="l">
              <a:spcBef>
                <a:spcPts val="2500"/>
              </a:spcBef>
              <a:spcAft>
                <a:spcPts val="0"/>
              </a:spcAft>
              <a:buClr>
                <a:schemeClr val="dk1"/>
              </a:buClr>
              <a:buSzPts val="11900"/>
              <a:buNone/>
              <a:defRPr b="1" sz="11900"/>
            </a:lvl4pPr>
            <a:lvl5pPr indent="-228600" lvl="4" marL="2286000" algn="l">
              <a:spcBef>
                <a:spcPts val="2500"/>
              </a:spcBef>
              <a:spcAft>
                <a:spcPts val="0"/>
              </a:spcAft>
              <a:buClr>
                <a:schemeClr val="dk1"/>
              </a:buClr>
              <a:buSzPts val="11900"/>
              <a:buNone/>
              <a:defRPr b="1" sz="11900"/>
            </a:lvl5pPr>
            <a:lvl6pPr indent="-228600" lvl="5" marL="2743200" algn="l">
              <a:spcBef>
                <a:spcPts val="2500"/>
              </a:spcBef>
              <a:spcAft>
                <a:spcPts val="0"/>
              </a:spcAft>
              <a:buClr>
                <a:schemeClr val="dk1"/>
              </a:buClr>
              <a:buSzPts val="11900"/>
              <a:buNone/>
              <a:defRPr b="1" sz="11900"/>
            </a:lvl6pPr>
            <a:lvl7pPr indent="-228600" lvl="6" marL="3200400" algn="l">
              <a:spcBef>
                <a:spcPts val="2500"/>
              </a:spcBef>
              <a:spcAft>
                <a:spcPts val="0"/>
              </a:spcAft>
              <a:buClr>
                <a:schemeClr val="dk1"/>
              </a:buClr>
              <a:buSzPts val="11900"/>
              <a:buNone/>
              <a:defRPr b="1" sz="11900"/>
            </a:lvl7pPr>
            <a:lvl8pPr indent="-228600" lvl="7" marL="3657600" algn="l">
              <a:spcBef>
                <a:spcPts val="2500"/>
              </a:spcBef>
              <a:spcAft>
                <a:spcPts val="0"/>
              </a:spcAft>
              <a:buClr>
                <a:schemeClr val="dk1"/>
              </a:buClr>
              <a:buSzPts val="11900"/>
              <a:buNone/>
              <a:defRPr b="1" sz="11900"/>
            </a:lvl8pPr>
            <a:lvl9pPr indent="-228600" lvl="8" marL="4114800" algn="l">
              <a:spcBef>
                <a:spcPts val="2500"/>
              </a:spcBef>
              <a:spcAft>
                <a:spcPts val="0"/>
              </a:spcAft>
              <a:buClr>
                <a:schemeClr val="dk1"/>
              </a:buClr>
              <a:buSzPts val="11900"/>
              <a:buNone/>
              <a:defRPr b="1" sz="11900"/>
            </a:lvl9pPr>
          </a:lstStyle>
          <a:p/>
        </p:txBody>
      </p:sp>
      <p:sp>
        <p:nvSpPr>
          <p:cNvPr id="87" name="Google Shape;87;p19"/>
          <p:cNvSpPr txBox="1"/>
          <p:nvPr>
            <p:ph idx="2" type="body"/>
          </p:nvPr>
        </p:nvSpPr>
        <p:spPr>
          <a:xfrm>
            <a:off x="4114800" y="12179300"/>
            <a:ext cx="36361800" cy="22127100"/>
          </a:xfrm>
          <a:prstGeom prst="rect">
            <a:avLst/>
          </a:prstGeom>
          <a:noFill/>
          <a:ln>
            <a:noFill/>
          </a:ln>
        </p:spPr>
        <p:txBody>
          <a:bodyPr anchorCtr="0" anchor="t" bIns="347625" lIns="695025" spcFirstLastPara="1" rIns="695025" wrap="square" tIns="347625">
            <a:normAutofit/>
          </a:bodyPr>
          <a:lstStyle>
            <a:lvl1pPr indent="-1416050" lvl="0" marL="457200" algn="l">
              <a:spcBef>
                <a:spcPts val="3400"/>
              </a:spcBef>
              <a:spcAft>
                <a:spcPts val="0"/>
              </a:spcAft>
              <a:buClr>
                <a:schemeClr val="dk1"/>
              </a:buClr>
              <a:buSzPts val="18700"/>
              <a:buChar char="•"/>
              <a:defRPr sz="18700"/>
            </a:lvl1pPr>
            <a:lvl2pPr indent="-1200150" lvl="1" marL="914400" algn="l">
              <a:spcBef>
                <a:spcPts val="3400"/>
              </a:spcBef>
              <a:spcAft>
                <a:spcPts val="0"/>
              </a:spcAft>
              <a:buClr>
                <a:schemeClr val="dk1"/>
              </a:buClr>
              <a:buSzPts val="15300"/>
              <a:buChar char="–"/>
              <a:defRPr sz="15300"/>
            </a:lvl2pPr>
            <a:lvl3pPr indent="-1092200" lvl="2" marL="1371600" algn="l">
              <a:spcBef>
                <a:spcPts val="2500"/>
              </a:spcBef>
              <a:spcAft>
                <a:spcPts val="0"/>
              </a:spcAft>
              <a:buClr>
                <a:schemeClr val="dk1"/>
              </a:buClr>
              <a:buSzPts val="13600"/>
              <a:buChar char="•"/>
              <a:defRPr sz="13600"/>
            </a:lvl3pPr>
            <a:lvl4pPr indent="-984250" lvl="3" marL="1828800" algn="l">
              <a:spcBef>
                <a:spcPts val="2500"/>
              </a:spcBef>
              <a:spcAft>
                <a:spcPts val="0"/>
              </a:spcAft>
              <a:buClr>
                <a:schemeClr val="dk1"/>
              </a:buClr>
              <a:buSzPts val="11900"/>
              <a:buChar char="–"/>
              <a:defRPr sz="11900"/>
            </a:lvl4pPr>
            <a:lvl5pPr indent="-984250" lvl="4" marL="2286000" algn="l">
              <a:spcBef>
                <a:spcPts val="2500"/>
              </a:spcBef>
              <a:spcAft>
                <a:spcPts val="0"/>
              </a:spcAft>
              <a:buClr>
                <a:schemeClr val="dk1"/>
              </a:buClr>
              <a:buSzPts val="11900"/>
              <a:buChar char="»"/>
              <a:defRPr sz="11900"/>
            </a:lvl5pPr>
            <a:lvl6pPr indent="-984250" lvl="5" marL="2743200" algn="l">
              <a:spcBef>
                <a:spcPts val="2500"/>
              </a:spcBef>
              <a:spcAft>
                <a:spcPts val="0"/>
              </a:spcAft>
              <a:buClr>
                <a:schemeClr val="dk1"/>
              </a:buClr>
              <a:buSzPts val="11900"/>
              <a:buChar char="•"/>
              <a:defRPr sz="11900"/>
            </a:lvl6pPr>
            <a:lvl7pPr indent="-984250" lvl="6" marL="3200400" algn="l">
              <a:spcBef>
                <a:spcPts val="2500"/>
              </a:spcBef>
              <a:spcAft>
                <a:spcPts val="0"/>
              </a:spcAft>
              <a:buClr>
                <a:schemeClr val="dk1"/>
              </a:buClr>
              <a:buSzPts val="11900"/>
              <a:buChar char="•"/>
              <a:defRPr sz="11900"/>
            </a:lvl7pPr>
            <a:lvl8pPr indent="-984250" lvl="7" marL="3657600" algn="l">
              <a:spcBef>
                <a:spcPts val="2500"/>
              </a:spcBef>
              <a:spcAft>
                <a:spcPts val="0"/>
              </a:spcAft>
              <a:buClr>
                <a:schemeClr val="dk1"/>
              </a:buClr>
              <a:buSzPts val="11900"/>
              <a:buChar char="•"/>
              <a:defRPr sz="11900"/>
            </a:lvl8pPr>
            <a:lvl9pPr indent="-984250" lvl="8" marL="4114800" algn="l">
              <a:spcBef>
                <a:spcPts val="2500"/>
              </a:spcBef>
              <a:spcAft>
                <a:spcPts val="0"/>
              </a:spcAft>
              <a:buClr>
                <a:schemeClr val="dk1"/>
              </a:buClr>
              <a:buSzPts val="11900"/>
              <a:buChar char="•"/>
              <a:defRPr sz="11900"/>
            </a:lvl9pPr>
          </a:lstStyle>
          <a:p/>
        </p:txBody>
      </p:sp>
      <p:sp>
        <p:nvSpPr>
          <p:cNvPr id="88" name="Google Shape;88;p19"/>
          <p:cNvSpPr txBox="1"/>
          <p:nvPr>
            <p:ph idx="3" type="body"/>
          </p:nvPr>
        </p:nvSpPr>
        <p:spPr>
          <a:xfrm>
            <a:off x="41805230" y="8596632"/>
            <a:ext cx="36375900" cy="3582600"/>
          </a:xfrm>
          <a:prstGeom prst="rect">
            <a:avLst/>
          </a:prstGeom>
          <a:noFill/>
          <a:ln>
            <a:noFill/>
          </a:ln>
        </p:spPr>
        <p:txBody>
          <a:bodyPr anchorCtr="0" anchor="b" bIns="347625" lIns="695025" spcFirstLastPara="1" rIns="695025" wrap="square" tIns="347625">
            <a:normAutofit/>
          </a:bodyPr>
          <a:lstStyle>
            <a:lvl1pPr indent="-228600" lvl="0" marL="457200" algn="l">
              <a:spcBef>
                <a:spcPts val="3400"/>
              </a:spcBef>
              <a:spcAft>
                <a:spcPts val="0"/>
              </a:spcAft>
              <a:buClr>
                <a:schemeClr val="dk1"/>
              </a:buClr>
              <a:buSzPts val="18700"/>
              <a:buNone/>
              <a:defRPr b="1" sz="18700"/>
            </a:lvl1pPr>
            <a:lvl2pPr indent="-228600" lvl="1" marL="914400" algn="l">
              <a:spcBef>
                <a:spcPts val="3400"/>
              </a:spcBef>
              <a:spcAft>
                <a:spcPts val="0"/>
              </a:spcAft>
              <a:buClr>
                <a:schemeClr val="dk1"/>
              </a:buClr>
              <a:buSzPts val="15300"/>
              <a:buNone/>
              <a:defRPr b="1" sz="15300"/>
            </a:lvl2pPr>
            <a:lvl3pPr indent="-228600" lvl="2" marL="1371600" algn="l">
              <a:spcBef>
                <a:spcPts val="2500"/>
              </a:spcBef>
              <a:spcAft>
                <a:spcPts val="0"/>
              </a:spcAft>
              <a:buClr>
                <a:schemeClr val="dk1"/>
              </a:buClr>
              <a:buSzPts val="13600"/>
              <a:buNone/>
              <a:defRPr b="1" sz="13600"/>
            </a:lvl3pPr>
            <a:lvl4pPr indent="-228600" lvl="3" marL="1828800" algn="l">
              <a:spcBef>
                <a:spcPts val="2500"/>
              </a:spcBef>
              <a:spcAft>
                <a:spcPts val="0"/>
              </a:spcAft>
              <a:buClr>
                <a:schemeClr val="dk1"/>
              </a:buClr>
              <a:buSzPts val="11900"/>
              <a:buNone/>
              <a:defRPr b="1" sz="11900"/>
            </a:lvl4pPr>
            <a:lvl5pPr indent="-228600" lvl="4" marL="2286000" algn="l">
              <a:spcBef>
                <a:spcPts val="2500"/>
              </a:spcBef>
              <a:spcAft>
                <a:spcPts val="0"/>
              </a:spcAft>
              <a:buClr>
                <a:schemeClr val="dk1"/>
              </a:buClr>
              <a:buSzPts val="11900"/>
              <a:buNone/>
              <a:defRPr b="1" sz="11900"/>
            </a:lvl5pPr>
            <a:lvl6pPr indent="-228600" lvl="5" marL="2743200" algn="l">
              <a:spcBef>
                <a:spcPts val="2500"/>
              </a:spcBef>
              <a:spcAft>
                <a:spcPts val="0"/>
              </a:spcAft>
              <a:buClr>
                <a:schemeClr val="dk1"/>
              </a:buClr>
              <a:buSzPts val="11900"/>
              <a:buNone/>
              <a:defRPr b="1" sz="11900"/>
            </a:lvl6pPr>
            <a:lvl7pPr indent="-228600" lvl="6" marL="3200400" algn="l">
              <a:spcBef>
                <a:spcPts val="2500"/>
              </a:spcBef>
              <a:spcAft>
                <a:spcPts val="0"/>
              </a:spcAft>
              <a:buClr>
                <a:schemeClr val="dk1"/>
              </a:buClr>
              <a:buSzPts val="11900"/>
              <a:buNone/>
              <a:defRPr b="1" sz="11900"/>
            </a:lvl7pPr>
            <a:lvl8pPr indent="-228600" lvl="7" marL="3657600" algn="l">
              <a:spcBef>
                <a:spcPts val="2500"/>
              </a:spcBef>
              <a:spcAft>
                <a:spcPts val="0"/>
              </a:spcAft>
              <a:buClr>
                <a:schemeClr val="dk1"/>
              </a:buClr>
              <a:buSzPts val="11900"/>
              <a:buNone/>
              <a:defRPr b="1" sz="11900"/>
            </a:lvl8pPr>
            <a:lvl9pPr indent="-228600" lvl="8" marL="4114800" algn="l">
              <a:spcBef>
                <a:spcPts val="2500"/>
              </a:spcBef>
              <a:spcAft>
                <a:spcPts val="0"/>
              </a:spcAft>
              <a:buClr>
                <a:schemeClr val="dk1"/>
              </a:buClr>
              <a:buSzPts val="11900"/>
              <a:buNone/>
              <a:defRPr b="1" sz="11900"/>
            </a:lvl9pPr>
          </a:lstStyle>
          <a:p/>
        </p:txBody>
      </p:sp>
      <p:sp>
        <p:nvSpPr>
          <p:cNvPr id="89" name="Google Shape;89;p19"/>
          <p:cNvSpPr txBox="1"/>
          <p:nvPr>
            <p:ph idx="4" type="body"/>
          </p:nvPr>
        </p:nvSpPr>
        <p:spPr>
          <a:xfrm>
            <a:off x="41805230" y="12179300"/>
            <a:ext cx="36375900" cy="22127100"/>
          </a:xfrm>
          <a:prstGeom prst="rect">
            <a:avLst/>
          </a:prstGeom>
          <a:noFill/>
          <a:ln>
            <a:noFill/>
          </a:ln>
        </p:spPr>
        <p:txBody>
          <a:bodyPr anchorCtr="0" anchor="t" bIns="347625" lIns="695025" spcFirstLastPara="1" rIns="695025" wrap="square" tIns="347625">
            <a:normAutofit/>
          </a:bodyPr>
          <a:lstStyle>
            <a:lvl1pPr indent="-1416050" lvl="0" marL="457200" algn="l">
              <a:spcBef>
                <a:spcPts val="3400"/>
              </a:spcBef>
              <a:spcAft>
                <a:spcPts val="0"/>
              </a:spcAft>
              <a:buClr>
                <a:schemeClr val="dk1"/>
              </a:buClr>
              <a:buSzPts val="18700"/>
              <a:buChar char="•"/>
              <a:defRPr sz="18700"/>
            </a:lvl1pPr>
            <a:lvl2pPr indent="-1200150" lvl="1" marL="914400" algn="l">
              <a:spcBef>
                <a:spcPts val="3400"/>
              </a:spcBef>
              <a:spcAft>
                <a:spcPts val="0"/>
              </a:spcAft>
              <a:buClr>
                <a:schemeClr val="dk1"/>
              </a:buClr>
              <a:buSzPts val="15300"/>
              <a:buChar char="–"/>
              <a:defRPr sz="15300"/>
            </a:lvl2pPr>
            <a:lvl3pPr indent="-1092200" lvl="2" marL="1371600" algn="l">
              <a:spcBef>
                <a:spcPts val="2500"/>
              </a:spcBef>
              <a:spcAft>
                <a:spcPts val="0"/>
              </a:spcAft>
              <a:buClr>
                <a:schemeClr val="dk1"/>
              </a:buClr>
              <a:buSzPts val="13600"/>
              <a:buChar char="•"/>
              <a:defRPr sz="13600"/>
            </a:lvl3pPr>
            <a:lvl4pPr indent="-984250" lvl="3" marL="1828800" algn="l">
              <a:spcBef>
                <a:spcPts val="2500"/>
              </a:spcBef>
              <a:spcAft>
                <a:spcPts val="0"/>
              </a:spcAft>
              <a:buClr>
                <a:schemeClr val="dk1"/>
              </a:buClr>
              <a:buSzPts val="11900"/>
              <a:buChar char="–"/>
              <a:defRPr sz="11900"/>
            </a:lvl4pPr>
            <a:lvl5pPr indent="-984250" lvl="4" marL="2286000" algn="l">
              <a:spcBef>
                <a:spcPts val="2500"/>
              </a:spcBef>
              <a:spcAft>
                <a:spcPts val="0"/>
              </a:spcAft>
              <a:buClr>
                <a:schemeClr val="dk1"/>
              </a:buClr>
              <a:buSzPts val="11900"/>
              <a:buChar char="»"/>
              <a:defRPr sz="11900"/>
            </a:lvl5pPr>
            <a:lvl6pPr indent="-984250" lvl="5" marL="2743200" algn="l">
              <a:spcBef>
                <a:spcPts val="2500"/>
              </a:spcBef>
              <a:spcAft>
                <a:spcPts val="0"/>
              </a:spcAft>
              <a:buClr>
                <a:schemeClr val="dk1"/>
              </a:buClr>
              <a:buSzPts val="11900"/>
              <a:buChar char="•"/>
              <a:defRPr sz="11900"/>
            </a:lvl6pPr>
            <a:lvl7pPr indent="-984250" lvl="6" marL="3200400" algn="l">
              <a:spcBef>
                <a:spcPts val="2500"/>
              </a:spcBef>
              <a:spcAft>
                <a:spcPts val="0"/>
              </a:spcAft>
              <a:buClr>
                <a:schemeClr val="dk1"/>
              </a:buClr>
              <a:buSzPts val="11900"/>
              <a:buChar char="•"/>
              <a:defRPr sz="11900"/>
            </a:lvl7pPr>
            <a:lvl8pPr indent="-984250" lvl="7" marL="3657600" algn="l">
              <a:spcBef>
                <a:spcPts val="2500"/>
              </a:spcBef>
              <a:spcAft>
                <a:spcPts val="0"/>
              </a:spcAft>
              <a:buClr>
                <a:schemeClr val="dk1"/>
              </a:buClr>
              <a:buSzPts val="11900"/>
              <a:buChar char="•"/>
              <a:defRPr sz="11900"/>
            </a:lvl8pPr>
            <a:lvl9pPr indent="-984250" lvl="8" marL="4114800" algn="l">
              <a:spcBef>
                <a:spcPts val="2500"/>
              </a:spcBef>
              <a:spcAft>
                <a:spcPts val="0"/>
              </a:spcAft>
              <a:buClr>
                <a:schemeClr val="dk1"/>
              </a:buClr>
              <a:buSzPts val="11900"/>
              <a:buChar char="•"/>
              <a:defRPr sz="11900"/>
            </a:lvl9pPr>
          </a:lstStyle>
          <a:p/>
        </p:txBody>
      </p:sp>
      <p:sp>
        <p:nvSpPr>
          <p:cNvPr id="90" name="Google Shape;90;p19"/>
          <p:cNvSpPr txBox="1"/>
          <p:nvPr>
            <p:ph idx="10" type="dt"/>
          </p:nvPr>
        </p:nvSpPr>
        <p:spPr>
          <a:xfrm>
            <a:off x="4114800" y="35595562"/>
            <a:ext cx="19202400" cy="2044800"/>
          </a:xfrm>
          <a:prstGeom prst="rect">
            <a:avLst/>
          </a:prstGeom>
          <a:noFill/>
          <a:ln>
            <a:noFill/>
          </a:ln>
        </p:spPr>
        <p:txBody>
          <a:bodyPr anchorCtr="0" anchor="ctr" bIns="347625" lIns="695025" spcFirstLastPara="1" rIns="695025" wrap="square" tIns="347625">
            <a:noAutofit/>
          </a:bodyPr>
          <a:lstStyle>
            <a:lvl1pPr lvl="0" algn="l">
              <a:spcBef>
                <a:spcPts val="0"/>
              </a:spcBef>
              <a:spcAft>
                <a:spcPts val="0"/>
              </a:spcAft>
              <a:buSzPts val="2500"/>
              <a:buNone/>
              <a:defRPr/>
            </a:lvl1pPr>
            <a:lvl2pPr lvl="1" algn="ctr">
              <a:spcBef>
                <a:spcPts val="0"/>
              </a:spcBef>
              <a:spcAft>
                <a:spcPts val="0"/>
              </a:spcAft>
              <a:buSzPts val="2500"/>
              <a:buNone/>
              <a:defRPr/>
            </a:lvl2pPr>
            <a:lvl3pPr lvl="2" algn="ctr">
              <a:spcBef>
                <a:spcPts val="0"/>
              </a:spcBef>
              <a:spcAft>
                <a:spcPts val="0"/>
              </a:spcAft>
              <a:buSzPts val="2500"/>
              <a:buNone/>
              <a:defRPr/>
            </a:lvl3pPr>
            <a:lvl4pPr lvl="3" algn="ctr">
              <a:spcBef>
                <a:spcPts val="0"/>
              </a:spcBef>
              <a:spcAft>
                <a:spcPts val="0"/>
              </a:spcAft>
              <a:buSzPts val="2500"/>
              <a:buNone/>
              <a:defRPr/>
            </a:lvl4pPr>
            <a:lvl5pPr lvl="4" algn="ctr">
              <a:spcBef>
                <a:spcPts val="0"/>
              </a:spcBef>
              <a:spcAft>
                <a:spcPts val="0"/>
              </a:spcAft>
              <a:buSzPts val="2500"/>
              <a:buNone/>
              <a:defRPr/>
            </a:lvl5pPr>
            <a:lvl6pPr lvl="5" algn="l">
              <a:spcBef>
                <a:spcPts val="0"/>
              </a:spcBef>
              <a:spcAft>
                <a:spcPts val="0"/>
              </a:spcAft>
              <a:buSzPts val="2500"/>
              <a:buNone/>
              <a:defRPr/>
            </a:lvl6pPr>
            <a:lvl7pPr lvl="6" algn="l">
              <a:spcBef>
                <a:spcPts val="0"/>
              </a:spcBef>
              <a:spcAft>
                <a:spcPts val="0"/>
              </a:spcAft>
              <a:buSzPts val="2500"/>
              <a:buNone/>
              <a:defRPr/>
            </a:lvl7pPr>
            <a:lvl8pPr lvl="7" algn="l">
              <a:spcBef>
                <a:spcPts val="0"/>
              </a:spcBef>
              <a:spcAft>
                <a:spcPts val="0"/>
              </a:spcAft>
              <a:buSzPts val="2500"/>
              <a:buNone/>
              <a:defRPr/>
            </a:lvl8pPr>
            <a:lvl9pPr lvl="8" algn="l">
              <a:spcBef>
                <a:spcPts val="0"/>
              </a:spcBef>
              <a:spcAft>
                <a:spcPts val="0"/>
              </a:spcAft>
              <a:buSzPts val="2500"/>
              <a:buNone/>
              <a:defRPr/>
            </a:lvl9pPr>
          </a:lstStyle>
          <a:p/>
        </p:txBody>
      </p:sp>
      <p:sp>
        <p:nvSpPr>
          <p:cNvPr id="91" name="Google Shape;91;p19"/>
          <p:cNvSpPr txBox="1"/>
          <p:nvPr>
            <p:ph idx="11" type="ftr"/>
          </p:nvPr>
        </p:nvSpPr>
        <p:spPr>
          <a:xfrm>
            <a:off x="28117800" y="35595562"/>
            <a:ext cx="26060400" cy="2044800"/>
          </a:xfrm>
          <a:prstGeom prst="rect">
            <a:avLst/>
          </a:prstGeom>
          <a:noFill/>
          <a:ln>
            <a:noFill/>
          </a:ln>
        </p:spPr>
        <p:txBody>
          <a:bodyPr anchorCtr="0" anchor="ctr" bIns="347625" lIns="695025" spcFirstLastPara="1" rIns="695025" wrap="square" tIns="347625">
            <a:noAutofit/>
          </a:bodyPr>
          <a:lstStyle>
            <a:lvl1pPr lvl="0" algn="ctr">
              <a:spcBef>
                <a:spcPts val="0"/>
              </a:spcBef>
              <a:spcAft>
                <a:spcPts val="0"/>
              </a:spcAft>
              <a:buSzPts val="2500"/>
              <a:buNone/>
              <a:defRPr/>
            </a:lvl1pPr>
            <a:lvl2pPr lvl="1" algn="ctr">
              <a:spcBef>
                <a:spcPts val="0"/>
              </a:spcBef>
              <a:spcAft>
                <a:spcPts val="0"/>
              </a:spcAft>
              <a:buSzPts val="2500"/>
              <a:buNone/>
              <a:defRPr/>
            </a:lvl2pPr>
            <a:lvl3pPr lvl="2" algn="ctr">
              <a:spcBef>
                <a:spcPts val="0"/>
              </a:spcBef>
              <a:spcAft>
                <a:spcPts val="0"/>
              </a:spcAft>
              <a:buSzPts val="2500"/>
              <a:buNone/>
              <a:defRPr/>
            </a:lvl3pPr>
            <a:lvl4pPr lvl="3" algn="ctr">
              <a:spcBef>
                <a:spcPts val="0"/>
              </a:spcBef>
              <a:spcAft>
                <a:spcPts val="0"/>
              </a:spcAft>
              <a:buSzPts val="2500"/>
              <a:buNone/>
              <a:defRPr/>
            </a:lvl4pPr>
            <a:lvl5pPr lvl="4" algn="ctr">
              <a:spcBef>
                <a:spcPts val="0"/>
              </a:spcBef>
              <a:spcAft>
                <a:spcPts val="0"/>
              </a:spcAft>
              <a:buSzPts val="2500"/>
              <a:buNone/>
              <a:defRPr/>
            </a:lvl5pPr>
            <a:lvl6pPr lvl="5" algn="l">
              <a:spcBef>
                <a:spcPts val="0"/>
              </a:spcBef>
              <a:spcAft>
                <a:spcPts val="0"/>
              </a:spcAft>
              <a:buSzPts val="2500"/>
              <a:buNone/>
              <a:defRPr/>
            </a:lvl6pPr>
            <a:lvl7pPr lvl="6" algn="l">
              <a:spcBef>
                <a:spcPts val="0"/>
              </a:spcBef>
              <a:spcAft>
                <a:spcPts val="0"/>
              </a:spcAft>
              <a:buSzPts val="2500"/>
              <a:buNone/>
              <a:defRPr/>
            </a:lvl7pPr>
            <a:lvl8pPr lvl="7" algn="l">
              <a:spcBef>
                <a:spcPts val="0"/>
              </a:spcBef>
              <a:spcAft>
                <a:spcPts val="0"/>
              </a:spcAft>
              <a:buSzPts val="2500"/>
              <a:buNone/>
              <a:defRPr/>
            </a:lvl8pPr>
            <a:lvl9pPr lvl="8" algn="l">
              <a:spcBef>
                <a:spcPts val="0"/>
              </a:spcBef>
              <a:spcAft>
                <a:spcPts val="0"/>
              </a:spcAft>
              <a:buSzPts val="2500"/>
              <a:buNone/>
              <a:defRPr/>
            </a:lvl9pPr>
          </a:lstStyle>
          <a:p/>
        </p:txBody>
      </p:sp>
      <p:sp>
        <p:nvSpPr>
          <p:cNvPr id="92" name="Google Shape;92;p19"/>
          <p:cNvSpPr txBox="1"/>
          <p:nvPr>
            <p:ph idx="12" type="sldNum"/>
          </p:nvPr>
        </p:nvSpPr>
        <p:spPr>
          <a:xfrm>
            <a:off x="58978800" y="35595562"/>
            <a:ext cx="19202400" cy="2044800"/>
          </a:xfrm>
          <a:prstGeom prst="rect">
            <a:avLst/>
          </a:prstGeom>
          <a:noFill/>
          <a:ln>
            <a:noFill/>
          </a:ln>
        </p:spPr>
        <p:txBody>
          <a:bodyPr anchorCtr="0" anchor="ctr" bIns="347625" lIns="695025" spcFirstLastPara="1" rIns="695025" wrap="square" tIns="347625">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3" name="Shape 93"/>
        <p:cNvGrpSpPr/>
        <p:nvPr/>
      </p:nvGrpSpPr>
      <p:grpSpPr>
        <a:xfrm>
          <a:off x="0" y="0"/>
          <a:ext cx="0" cy="0"/>
          <a:chOff x="0" y="0"/>
          <a:chExt cx="0" cy="0"/>
        </a:xfrm>
      </p:grpSpPr>
      <p:sp>
        <p:nvSpPr>
          <p:cNvPr id="94" name="Google Shape;94;p20"/>
          <p:cNvSpPr txBox="1"/>
          <p:nvPr>
            <p:ph type="title"/>
          </p:nvPr>
        </p:nvSpPr>
        <p:spPr>
          <a:xfrm>
            <a:off x="4114800" y="1537972"/>
            <a:ext cx="74066400" cy="6400800"/>
          </a:xfrm>
          <a:prstGeom prst="rect">
            <a:avLst/>
          </a:prstGeom>
          <a:noFill/>
          <a:ln>
            <a:noFill/>
          </a:ln>
        </p:spPr>
        <p:txBody>
          <a:bodyPr anchorCtr="0" anchor="ctr" bIns="347625" lIns="695025" spcFirstLastPara="1" rIns="695025" wrap="square" tIns="347625">
            <a:normAutofit/>
          </a:bodyPr>
          <a:lstStyle>
            <a:lvl1pPr lvl="0" algn="ctr">
              <a:spcBef>
                <a:spcPts val="0"/>
              </a:spcBef>
              <a:spcAft>
                <a:spcPts val="0"/>
              </a:spcAft>
              <a:buClr>
                <a:schemeClr val="dk1"/>
              </a:buClr>
              <a:buSzPts val="3400"/>
              <a:buNone/>
              <a:defRPr/>
            </a:lvl1pPr>
            <a:lvl2pPr lvl="1">
              <a:spcBef>
                <a:spcPts val="0"/>
              </a:spcBef>
              <a:spcAft>
                <a:spcPts val="0"/>
              </a:spcAft>
              <a:buSzPts val="2500"/>
              <a:buNone/>
              <a:defRPr/>
            </a:lvl2pPr>
            <a:lvl3pPr lvl="2">
              <a:spcBef>
                <a:spcPts val="0"/>
              </a:spcBef>
              <a:spcAft>
                <a:spcPts val="0"/>
              </a:spcAft>
              <a:buSzPts val="2500"/>
              <a:buNone/>
              <a:defRPr/>
            </a:lvl3pPr>
            <a:lvl4pPr lvl="3">
              <a:spcBef>
                <a:spcPts val="0"/>
              </a:spcBef>
              <a:spcAft>
                <a:spcPts val="0"/>
              </a:spcAft>
              <a:buSzPts val="2500"/>
              <a:buNone/>
              <a:defRPr/>
            </a:lvl4pPr>
            <a:lvl5pPr lvl="4">
              <a:spcBef>
                <a:spcPts val="0"/>
              </a:spcBef>
              <a:spcAft>
                <a:spcPts val="0"/>
              </a:spcAft>
              <a:buSzPts val="2500"/>
              <a:buNone/>
              <a:defRPr/>
            </a:lvl5pPr>
            <a:lvl6pPr lvl="5">
              <a:spcBef>
                <a:spcPts val="0"/>
              </a:spcBef>
              <a:spcAft>
                <a:spcPts val="0"/>
              </a:spcAft>
              <a:buSzPts val="2500"/>
              <a:buNone/>
              <a:defRPr/>
            </a:lvl6pPr>
            <a:lvl7pPr lvl="6">
              <a:spcBef>
                <a:spcPts val="0"/>
              </a:spcBef>
              <a:spcAft>
                <a:spcPts val="0"/>
              </a:spcAft>
              <a:buSzPts val="2500"/>
              <a:buNone/>
              <a:defRPr/>
            </a:lvl7pPr>
            <a:lvl8pPr lvl="7">
              <a:spcBef>
                <a:spcPts val="0"/>
              </a:spcBef>
              <a:spcAft>
                <a:spcPts val="0"/>
              </a:spcAft>
              <a:buSzPts val="2500"/>
              <a:buNone/>
              <a:defRPr/>
            </a:lvl8pPr>
            <a:lvl9pPr lvl="8">
              <a:spcBef>
                <a:spcPts val="0"/>
              </a:spcBef>
              <a:spcAft>
                <a:spcPts val="0"/>
              </a:spcAft>
              <a:buSzPts val="2500"/>
              <a:buNone/>
              <a:defRPr/>
            </a:lvl9pPr>
          </a:lstStyle>
          <a:p/>
        </p:txBody>
      </p:sp>
      <p:sp>
        <p:nvSpPr>
          <p:cNvPr id="95" name="Google Shape;95;p20"/>
          <p:cNvSpPr txBox="1"/>
          <p:nvPr>
            <p:ph idx="10" type="dt"/>
          </p:nvPr>
        </p:nvSpPr>
        <p:spPr>
          <a:xfrm>
            <a:off x="4114800" y="35595562"/>
            <a:ext cx="19202400" cy="2044800"/>
          </a:xfrm>
          <a:prstGeom prst="rect">
            <a:avLst/>
          </a:prstGeom>
          <a:noFill/>
          <a:ln>
            <a:noFill/>
          </a:ln>
        </p:spPr>
        <p:txBody>
          <a:bodyPr anchorCtr="0" anchor="ctr" bIns="347625" lIns="695025" spcFirstLastPara="1" rIns="695025" wrap="square" tIns="347625">
            <a:noAutofit/>
          </a:bodyPr>
          <a:lstStyle>
            <a:lvl1pPr lvl="0" algn="l">
              <a:spcBef>
                <a:spcPts val="0"/>
              </a:spcBef>
              <a:spcAft>
                <a:spcPts val="0"/>
              </a:spcAft>
              <a:buSzPts val="2500"/>
              <a:buNone/>
              <a:defRPr/>
            </a:lvl1pPr>
            <a:lvl2pPr lvl="1" algn="ctr">
              <a:spcBef>
                <a:spcPts val="0"/>
              </a:spcBef>
              <a:spcAft>
                <a:spcPts val="0"/>
              </a:spcAft>
              <a:buSzPts val="2500"/>
              <a:buNone/>
              <a:defRPr/>
            </a:lvl2pPr>
            <a:lvl3pPr lvl="2" algn="ctr">
              <a:spcBef>
                <a:spcPts val="0"/>
              </a:spcBef>
              <a:spcAft>
                <a:spcPts val="0"/>
              </a:spcAft>
              <a:buSzPts val="2500"/>
              <a:buNone/>
              <a:defRPr/>
            </a:lvl3pPr>
            <a:lvl4pPr lvl="3" algn="ctr">
              <a:spcBef>
                <a:spcPts val="0"/>
              </a:spcBef>
              <a:spcAft>
                <a:spcPts val="0"/>
              </a:spcAft>
              <a:buSzPts val="2500"/>
              <a:buNone/>
              <a:defRPr/>
            </a:lvl4pPr>
            <a:lvl5pPr lvl="4" algn="ctr">
              <a:spcBef>
                <a:spcPts val="0"/>
              </a:spcBef>
              <a:spcAft>
                <a:spcPts val="0"/>
              </a:spcAft>
              <a:buSzPts val="2500"/>
              <a:buNone/>
              <a:defRPr/>
            </a:lvl5pPr>
            <a:lvl6pPr lvl="5" algn="l">
              <a:spcBef>
                <a:spcPts val="0"/>
              </a:spcBef>
              <a:spcAft>
                <a:spcPts val="0"/>
              </a:spcAft>
              <a:buSzPts val="2500"/>
              <a:buNone/>
              <a:defRPr/>
            </a:lvl6pPr>
            <a:lvl7pPr lvl="6" algn="l">
              <a:spcBef>
                <a:spcPts val="0"/>
              </a:spcBef>
              <a:spcAft>
                <a:spcPts val="0"/>
              </a:spcAft>
              <a:buSzPts val="2500"/>
              <a:buNone/>
              <a:defRPr/>
            </a:lvl7pPr>
            <a:lvl8pPr lvl="7" algn="l">
              <a:spcBef>
                <a:spcPts val="0"/>
              </a:spcBef>
              <a:spcAft>
                <a:spcPts val="0"/>
              </a:spcAft>
              <a:buSzPts val="2500"/>
              <a:buNone/>
              <a:defRPr/>
            </a:lvl8pPr>
            <a:lvl9pPr lvl="8" algn="l">
              <a:spcBef>
                <a:spcPts val="0"/>
              </a:spcBef>
              <a:spcAft>
                <a:spcPts val="0"/>
              </a:spcAft>
              <a:buSzPts val="2500"/>
              <a:buNone/>
              <a:defRPr/>
            </a:lvl9pPr>
          </a:lstStyle>
          <a:p/>
        </p:txBody>
      </p:sp>
      <p:sp>
        <p:nvSpPr>
          <p:cNvPr id="96" name="Google Shape;96;p20"/>
          <p:cNvSpPr txBox="1"/>
          <p:nvPr>
            <p:ph idx="11" type="ftr"/>
          </p:nvPr>
        </p:nvSpPr>
        <p:spPr>
          <a:xfrm>
            <a:off x="28117800" y="35595562"/>
            <a:ext cx="26060400" cy="2044800"/>
          </a:xfrm>
          <a:prstGeom prst="rect">
            <a:avLst/>
          </a:prstGeom>
          <a:noFill/>
          <a:ln>
            <a:noFill/>
          </a:ln>
        </p:spPr>
        <p:txBody>
          <a:bodyPr anchorCtr="0" anchor="ctr" bIns="347625" lIns="695025" spcFirstLastPara="1" rIns="695025" wrap="square" tIns="347625">
            <a:noAutofit/>
          </a:bodyPr>
          <a:lstStyle>
            <a:lvl1pPr lvl="0" algn="ctr">
              <a:spcBef>
                <a:spcPts val="0"/>
              </a:spcBef>
              <a:spcAft>
                <a:spcPts val="0"/>
              </a:spcAft>
              <a:buSzPts val="2500"/>
              <a:buNone/>
              <a:defRPr/>
            </a:lvl1pPr>
            <a:lvl2pPr lvl="1" algn="ctr">
              <a:spcBef>
                <a:spcPts val="0"/>
              </a:spcBef>
              <a:spcAft>
                <a:spcPts val="0"/>
              </a:spcAft>
              <a:buSzPts val="2500"/>
              <a:buNone/>
              <a:defRPr/>
            </a:lvl2pPr>
            <a:lvl3pPr lvl="2" algn="ctr">
              <a:spcBef>
                <a:spcPts val="0"/>
              </a:spcBef>
              <a:spcAft>
                <a:spcPts val="0"/>
              </a:spcAft>
              <a:buSzPts val="2500"/>
              <a:buNone/>
              <a:defRPr/>
            </a:lvl3pPr>
            <a:lvl4pPr lvl="3" algn="ctr">
              <a:spcBef>
                <a:spcPts val="0"/>
              </a:spcBef>
              <a:spcAft>
                <a:spcPts val="0"/>
              </a:spcAft>
              <a:buSzPts val="2500"/>
              <a:buNone/>
              <a:defRPr/>
            </a:lvl4pPr>
            <a:lvl5pPr lvl="4" algn="ctr">
              <a:spcBef>
                <a:spcPts val="0"/>
              </a:spcBef>
              <a:spcAft>
                <a:spcPts val="0"/>
              </a:spcAft>
              <a:buSzPts val="2500"/>
              <a:buNone/>
              <a:defRPr/>
            </a:lvl5pPr>
            <a:lvl6pPr lvl="5" algn="l">
              <a:spcBef>
                <a:spcPts val="0"/>
              </a:spcBef>
              <a:spcAft>
                <a:spcPts val="0"/>
              </a:spcAft>
              <a:buSzPts val="2500"/>
              <a:buNone/>
              <a:defRPr/>
            </a:lvl6pPr>
            <a:lvl7pPr lvl="6" algn="l">
              <a:spcBef>
                <a:spcPts val="0"/>
              </a:spcBef>
              <a:spcAft>
                <a:spcPts val="0"/>
              </a:spcAft>
              <a:buSzPts val="2500"/>
              <a:buNone/>
              <a:defRPr/>
            </a:lvl7pPr>
            <a:lvl8pPr lvl="7" algn="l">
              <a:spcBef>
                <a:spcPts val="0"/>
              </a:spcBef>
              <a:spcAft>
                <a:spcPts val="0"/>
              </a:spcAft>
              <a:buSzPts val="2500"/>
              <a:buNone/>
              <a:defRPr/>
            </a:lvl8pPr>
            <a:lvl9pPr lvl="8" algn="l">
              <a:spcBef>
                <a:spcPts val="0"/>
              </a:spcBef>
              <a:spcAft>
                <a:spcPts val="0"/>
              </a:spcAft>
              <a:buSzPts val="2500"/>
              <a:buNone/>
              <a:defRPr/>
            </a:lvl9pPr>
          </a:lstStyle>
          <a:p/>
        </p:txBody>
      </p:sp>
      <p:sp>
        <p:nvSpPr>
          <p:cNvPr id="97" name="Google Shape;97;p20"/>
          <p:cNvSpPr txBox="1"/>
          <p:nvPr>
            <p:ph idx="12" type="sldNum"/>
          </p:nvPr>
        </p:nvSpPr>
        <p:spPr>
          <a:xfrm>
            <a:off x="58978800" y="35595562"/>
            <a:ext cx="19202400" cy="2044800"/>
          </a:xfrm>
          <a:prstGeom prst="rect">
            <a:avLst/>
          </a:prstGeom>
          <a:noFill/>
          <a:ln>
            <a:noFill/>
          </a:ln>
        </p:spPr>
        <p:txBody>
          <a:bodyPr anchorCtr="0" anchor="ctr" bIns="347625" lIns="695025" spcFirstLastPara="1" rIns="695025" wrap="square" tIns="347625">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8" name="Shape 98"/>
        <p:cNvGrpSpPr/>
        <p:nvPr/>
      </p:nvGrpSpPr>
      <p:grpSpPr>
        <a:xfrm>
          <a:off x="0" y="0"/>
          <a:ext cx="0" cy="0"/>
          <a:chOff x="0" y="0"/>
          <a:chExt cx="0" cy="0"/>
        </a:xfrm>
      </p:grpSpPr>
      <p:sp>
        <p:nvSpPr>
          <p:cNvPr id="99" name="Google Shape;99;p21"/>
          <p:cNvSpPr txBox="1"/>
          <p:nvPr>
            <p:ph idx="10" type="dt"/>
          </p:nvPr>
        </p:nvSpPr>
        <p:spPr>
          <a:xfrm>
            <a:off x="4114800" y="35595562"/>
            <a:ext cx="19202400" cy="2044800"/>
          </a:xfrm>
          <a:prstGeom prst="rect">
            <a:avLst/>
          </a:prstGeom>
          <a:noFill/>
          <a:ln>
            <a:noFill/>
          </a:ln>
        </p:spPr>
        <p:txBody>
          <a:bodyPr anchorCtr="0" anchor="ctr" bIns="347625" lIns="695025" spcFirstLastPara="1" rIns="695025" wrap="square" tIns="347625">
            <a:noAutofit/>
          </a:bodyPr>
          <a:lstStyle>
            <a:lvl1pPr lvl="0" algn="l">
              <a:spcBef>
                <a:spcPts val="0"/>
              </a:spcBef>
              <a:spcAft>
                <a:spcPts val="0"/>
              </a:spcAft>
              <a:buSzPts val="2500"/>
              <a:buNone/>
              <a:defRPr/>
            </a:lvl1pPr>
            <a:lvl2pPr lvl="1" algn="ctr">
              <a:spcBef>
                <a:spcPts val="0"/>
              </a:spcBef>
              <a:spcAft>
                <a:spcPts val="0"/>
              </a:spcAft>
              <a:buSzPts val="2500"/>
              <a:buNone/>
              <a:defRPr/>
            </a:lvl2pPr>
            <a:lvl3pPr lvl="2" algn="ctr">
              <a:spcBef>
                <a:spcPts val="0"/>
              </a:spcBef>
              <a:spcAft>
                <a:spcPts val="0"/>
              </a:spcAft>
              <a:buSzPts val="2500"/>
              <a:buNone/>
              <a:defRPr/>
            </a:lvl3pPr>
            <a:lvl4pPr lvl="3" algn="ctr">
              <a:spcBef>
                <a:spcPts val="0"/>
              </a:spcBef>
              <a:spcAft>
                <a:spcPts val="0"/>
              </a:spcAft>
              <a:buSzPts val="2500"/>
              <a:buNone/>
              <a:defRPr/>
            </a:lvl4pPr>
            <a:lvl5pPr lvl="4" algn="ctr">
              <a:spcBef>
                <a:spcPts val="0"/>
              </a:spcBef>
              <a:spcAft>
                <a:spcPts val="0"/>
              </a:spcAft>
              <a:buSzPts val="2500"/>
              <a:buNone/>
              <a:defRPr/>
            </a:lvl5pPr>
            <a:lvl6pPr lvl="5" algn="l">
              <a:spcBef>
                <a:spcPts val="0"/>
              </a:spcBef>
              <a:spcAft>
                <a:spcPts val="0"/>
              </a:spcAft>
              <a:buSzPts val="2500"/>
              <a:buNone/>
              <a:defRPr/>
            </a:lvl6pPr>
            <a:lvl7pPr lvl="6" algn="l">
              <a:spcBef>
                <a:spcPts val="0"/>
              </a:spcBef>
              <a:spcAft>
                <a:spcPts val="0"/>
              </a:spcAft>
              <a:buSzPts val="2500"/>
              <a:buNone/>
              <a:defRPr/>
            </a:lvl7pPr>
            <a:lvl8pPr lvl="7" algn="l">
              <a:spcBef>
                <a:spcPts val="0"/>
              </a:spcBef>
              <a:spcAft>
                <a:spcPts val="0"/>
              </a:spcAft>
              <a:buSzPts val="2500"/>
              <a:buNone/>
              <a:defRPr/>
            </a:lvl8pPr>
            <a:lvl9pPr lvl="8" algn="l">
              <a:spcBef>
                <a:spcPts val="0"/>
              </a:spcBef>
              <a:spcAft>
                <a:spcPts val="0"/>
              </a:spcAft>
              <a:buSzPts val="2500"/>
              <a:buNone/>
              <a:defRPr/>
            </a:lvl9pPr>
          </a:lstStyle>
          <a:p/>
        </p:txBody>
      </p:sp>
      <p:sp>
        <p:nvSpPr>
          <p:cNvPr id="100" name="Google Shape;100;p21"/>
          <p:cNvSpPr txBox="1"/>
          <p:nvPr>
            <p:ph idx="11" type="ftr"/>
          </p:nvPr>
        </p:nvSpPr>
        <p:spPr>
          <a:xfrm>
            <a:off x="28117800" y="35595562"/>
            <a:ext cx="26060400" cy="2044800"/>
          </a:xfrm>
          <a:prstGeom prst="rect">
            <a:avLst/>
          </a:prstGeom>
          <a:noFill/>
          <a:ln>
            <a:noFill/>
          </a:ln>
        </p:spPr>
        <p:txBody>
          <a:bodyPr anchorCtr="0" anchor="ctr" bIns="347625" lIns="695025" spcFirstLastPara="1" rIns="695025" wrap="square" tIns="347625">
            <a:noAutofit/>
          </a:bodyPr>
          <a:lstStyle>
            <a:lvl1pPr lvl="0" algn="ctr">
              <a:spcBef>
                <a:spcPts val="0"/>
              </a:spcBef>
              <a:spcAft>
                <a:spcPts val="0"/>
              </a:spcAft>
              <a:buSzPts val="2500"/>
              <a:buNone/>
              <a:defRPr/>
            </a:lvl1pPr>
            <a:lvl2pPr lvl="1" algn="ctr">
              <a:spcBef>
                <a:spcPts val="0"/>
              </a:spcBef>
              <a:spcAft>
                <a:spcPts val="0"/>
              </a:spcAft>
              <a:buSzPts val="2500"/>
              <a:buNone/>
              <a:defRPr/>
            </a:lvl2pPr>
            <a:lvl3pPr lvl="2" algn="ctr">
              <a:spcBef>
                <a:spcPts val="0"/>
              </a:spcBef>
              <a:spcAft>
                <a:spcPts val="0"/>
              </a:spcAft>
              <a:buSzPts val="2500"/>
              <a:buNone/>
              <a:defRPr/>
            </a:lvl3pPr>
            <a:lvl4pPr lvl="3" algn="ctr">
              <a:spcBef>
                <a:spcPts val="0"/>
              </a:spcBef>
              <a:spcAft>
                <a:spcPts val="0"/>
              </a:spcAft>
              <a:buSzPts val="2500"/>
              <a:buNone/>
              <a:defRPr/>
            </a:lvl4pPr>
            <a:lvl5pPr lvl="4" algn="ctr">
              <a:spcBef>
                <a:spcPts val="0"/>
              </a:spcBef>
              <a:spcAft>
                <a:spcPts val="0"/>
              </a:spcAft>
              <a:buSzPts val="2500"/>
              <a:buNone/>
              <a:defRPr/>
            </a:lvl5pPr>
            <a:lvl6pPr lvl="5" algn="l">
              <a:spcBef>
                <a:spcPts val="0"/>
              </a:spcBef>
              <a:spcAft>
                <a:spcPts val="0"/>
              </a:spcAft>
              <a:buSzPts val="2500"/>
              <a:buNone/>
              <a:defRPr/>
            </a:lvl6pPr>
            <a:lvl7pPr lvl="6" algn="l">
              <a:spcBef>
                <a:spcPts val="0"/>
              </a:spcBef>
              <a:spcAft>
                <a:spcPts val="0"/>
              </a:spcAft>
              <a:buSzPts val="2500"/>
              <a:buNone/>
              <a:defRPr/>
            </a:lvl7pPr>
            <a:lvl8pPr lvl="7" algn="l">
              <a:spcBef>
                <a:spcPts val="0"/>
              </a:spcBef>
              <a:spcAft>
                <a:spcPts val="0"/>
              </a:spcAft>
              <a:buSzPts val="2500"/>
              <a:buNone/>
              <a:defRPr/>
            </a:lvl8pPr>
            <a:lvl9pPr lvl="8" algn="l">
              <a:spcBef>
                <a:spcPts val="0"/>
              </a:spcBef>
              <a:spcAft>
                <a:spcPts val="0"/>
              </a:spcAft>
              <a:buSzPts val="2500"/>
              <a:buNone/>
              <a:defRPr/>
            </a:lvl9pPr>
          </a:lstStyle>
          <a:p/>
        </p:txBody>
      </p:sp>
      <p:sp>
        <p:nvSpPr>
          <p:cNvPr id="101" name="Google Shape;101;p21"/>
          <p:cNvSpPr txBox="1"/>
          <p:nvPr>
            <p:ph idx="12" type="sldNum"/>
          </p:nvPr>
        </p:nvSpPr>
        <p:spPr>
          <a:xfrm>
            <a:off x="58978800" y="35595562"/>
            <a:ext cx="19202400" cy="2044800"/>
          </a:xfrm>
          <a:prstGeom prst="rect">
            <a:avLst/>
          </a:prstGeom>
          <a:noFill/>
          <a:ln>
            <a:noFill/>
          </a:ln>
        </p:spPr>
        <p:txBody>
          <a:bodyPr anchorCtr="0" anchor="ctr" bIns="347625" lIns="695025" spcFirstLastPara="1" rIns="695025" wrap="square" tIns="347625">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805300" y="16059680"/>
            <a:ext cx="76685400" cy="6285300"/>
          </a:xfrm>
          <a:prstGeom prst="rect">
            <a:avLst/>
          </a:prstGeom>
        </p:spPr>
        <p:txBody>
          <a:bodyPr anchorCtr="0" anchor="ctr" bIns="776100" lIns="776100" spcFirstLastPara="1" rIns="776100" wrap="square" tIns="776100">
            <a:normAutofit/>
          </a:bodyPr>
          <a:lstStyle>
            <a:lvl1pPr lvl="0" algn="ctr">
              <a:spcBef>
                <a:spcPts val="0"/>
              </a:spcBef>
              <a:spcAft>
                <a:spcPts val="0"/>
              </a:spcAft>
              <a:buSzPts val="30600"/>
              <a:buNone/>
              <a:defRPr sz="30600"/>
            </a:lvl1pPr>
            <a:lvl2pPr lvl="1" algn="ctr">
              <a:spcBef>
                <a:spcPts val="0"/>
              </a:spcBef>
              <a:spcAft>
                <a:spcPts val="0"/>
              </a:spcAft>
              <a:buSzPts val="30600"/>
              <a:buNone/>
              <a:defRPr sz="30600"/>
            </a:lvl2pPr>
            <a:lvl3pPr lvl="2" algn="ctr">
              <a:spcBef>
                <a:spcPts val="0"/>
              </a:spcBef>
              <a:spcAft>
                <a:spcPts val="0"/>
              </a:spcAft>
              <a:buSzPts val="30600"/>
              <a:buNone/>
              <a:defRPr sz="30600"/>
            </a:lvl3pPr>
            <a:lvl4pPr lvl="3" algn="ctr">
              <a:spcBef>
                <a:spcPts val="0"/>
              </a:spcBef>
              <a:spcAft>
                <a:spcPts val="0"/>
              </a:spcAft>
              <a:buSzPts val="30600"/>
              <a:buNone/>
              <a:defRPr sz="30600"/>
            </a:lvl4pPr>
            <a:lvl5pPr lvl="4" algn="ctr">
              <a:spcBef>
                <a:spcPts val="0"/>
              </a:spcBef>
              <a:spcAft>
                <a:spcPts val="0"/>
              </a:spcAft>
              <a:buSzPts val="30600"/>
              <a:buNone/>
              <a:defRPr sz="30600"/>
            </a:lvl5pPr>
            <a:lvl6pPr lvl="5" algn="ctr">
              <a:spcBef>
                <a:spcPts val="0"/>
              </a:spcBef>
              <a:spcAft>
                <a:spcPts val="0"/>
              </a:spcAft>
              <a:buSzPts val="30600"/>
              <a:buNone/>
              <a:defRPr sz="30600"/>
            </a:lvl6pPr>
            <a:lvl7pPr lvl="6" algn="ctr">
              <a:spcBef>
                <a:spcPts val="0"/>
              </a:spcBef>
              <a:spcAft>
                <a:spcPts val="0"/>
              </a:spcAft>
              <a:buSzPts val="30600"/>
              <a:buNone/>
              <a:defRPr sz="30600"/>
            </a:lvl7pPr>
            <a:lvl8pPr lvl="7" algn="ctr">
              <a:spcBef>
                <a:spcPts val="0"/>
              </a:spcBef>
              <a:spcAft>
                <a:spcPts val="0"/>
              </a:spcAft>
              <a:buSzPts val="30600"/>
              <a:buNone/>
              <a:defRPr sz="30600"/>
            </a:lvl8pPr>
            <a:lvl9pPr lvl="8" algn="ctr">
              <a:spcBef>
                <a:spcPts val="0"/>
              </a:spcBef>
              <a:spcAft>
                <a:spcPts val="0"/>
              </a:spcAft>
              <a:buSzPts val="30600"/>
              <a:buNone/>
              <a:defRPr sz="30600"/>
            </a:lvl9pPr>
          </a:lstStyle>
          <a:p/>
        </p:txBody>
      </p:sp>
      <p:sp>
        <p:nvSpPr>
          <p:cNvPr id="15" name="Google Shape;15;p3"/>
          <p:cNvSpPr txBox="1"/>
          <p:nvPr>
            <p:ph idx="12" type="sldNum"/>
          </p:nvPr>
        </p:nvSpPr>
        <p:spPr>
          <a:xfrm>
            <a:off x="76252120" y="34818685"/>
            <a:ext cx="4938300" cy="2938800"/>
          </a:xfrm>
          <a:prstGeom prst="rect">
            <a:avLst/>
          </a:prstGeom>
        </p:spPr>
        <p:txBody>
          <a:bodyPr anchorCtr="0" anchor="ctr" bIns="776100" lIns="776100" spcFirstLastPara="1" rIns="776100" wrap="square" tIns="776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02" name="Shape 102"/>
        <p:cNvGrpSpPr/>
        <p:nvPr/>
      </p:nvGrpSpPr>
      <p:grpSpPr>
        <a:xfrm>
          <a:off x="0" y="0"/>
          <a:ext cx="0" cy="0"/>
          <a:chOff x="0" y="0"/>
          <a:chExt cx="0" cy="0"/>
        </a:xfrm>
      </p:grpSpPr>
      <p:sp>
        <p:nvSpPr>
          <p:cNvPr id="103" name="Google Shape;103;p22"/>
          <p:cNvSpPr txBox="1"/>
          <p:nvPr>
            <p:ph type="title"/>
          </p:nvPr>
        </p:nvSpPr>
        <p:spPr>
          <a:xfrm>
            <a:off x="4114804" y="1529080"/>
            <a:ext cx="27074700" cy="6507600"/>
          </a:xfrm>
          <a:prstGeom prst="rect">
            <a:avLst/>
          </a:prstGeom>
          <a:noFill/>
          <a:ln>
            <a:noFill/>
          </a:ln>
        </p:spPr>
        <p:txBody>
          <a:bodyPr anchorCtr="0" anchor="b" bIns="347625" lIns="695025" spcFirstLastPara="1" rIns="695025" wrap="square" tIns="347625">
            <a:normAutofit/>
          </a:bodyPr>
          <a:lstStyle>
            <a:lvl1pPr lvl="0" algn="l">
              <a:spcBef>
                <a:spcPts val="0"/>
              </a:spcBef>
              <a:spcAft>
                <a:spcPts val="0"/>
              </a:spcAft>
              <a:buClr>
                <a:schemeClr val="dk1"/>
              </a:buClr>
              <a:buSzPts val="15300"/>
              <a:buFont typeface="Calibri"/>
              <a:buNone/>
              <a:defRPr b="1" sz="15300"/>
            </a:lvl1pPr>
            <a:lvl2pPr lvl="1">
              <a:spcBef>
                <a:spcPts val="0"/>
              </a:spcBef>
              <a:spcAft>
                <a:spcPts val="0"/>
              </a:spcAft>
              <a:buSzPts val="2500"/>
              <a:buNone/>
              <a:defRPr/>
            </a:lvl2pPr>
            <a:lvl3pPr lvl="2">
              <a:spcBef>
                <a:spcPts val="0"/>
              </a:spcBef>
              <a:spcAft>
                <a:spcPts val="0"/>
              </a:spcAft>
              <a:buSzPts val="2500"/>
              <a:buNone/>
              <a:defRPr/>
            </a:lvl3pPr>
            <a:lvl4pPr lvl="3">
              <a:spcBef>
                <a:spcPts val="0"/>
              </a:spcBef>
              <a:spcAft>
                <a:spcPts val="0"/>
              </a:spcAft>
              <a:buSzPts val="2500"/>
              <a:buNone/>
              <a:defRPr/>
            </a:lvl4pPr>
            <a:lvl5pPr lvl="4">
              <a:spcBef>
                <a:spcPts val="0"/>
              </a:spcBef>
              <a:spcAft>
                <a:spcPts val="0"/>
              </a:spcAft>
              <a:buSzPts val="2500"/>
              <a:buNone/>
              <a:defRPr/>
            </a:lvl5pPr>
            <a:lvl6pPr lvl="5">
              <a:spcBef>
                <a:spcPts val="0"/>
              </a:spcBef>
              <a:spcAft>
                <a:spcPts val="0"/>
              </a:spcAft>
              <a:buSzPts val="2500"/>
              <a:buNone/>
              <a:defRPr/>
            </a:lvl6pPr>
            <a:lvl7pPr lvl="6">
              <a:spcBef>
                <a:spcPts val="0"/>
              </a:spcBef>
              <a:spcAft>
                <a:spcPts val="0"/>
              </a:spcAft>
              <a:buSzPts val="2500"/>
              <a:buNone/>
              <a:defRPr/>
            </a:lvl7pPr>
            <a:lvl8pPr lvl="7">
              <a:spcBef>
                <a:spcPts val="0"/>
              </a:spcBef>
              <a:spcAft>
                <a:spcPts val="0"/>
              </a:spcAft>
              <a:buSzPts val="2500"/>
              <a:buNone/>
              <a:defRPr/>
            </a:lvl8pPr>
            <a:lvl9pPr lvl="8">
              <a:spcBef>
                <a:spcPts val="0"/>
              </a:spcBef>
              <a:spcAft>
                <a:spcPts val="0"/>
              </a:spcAft>
              <a:buSzPts val="2500"/>
              <a:buNone/>
              <a:defRPr/>
            </a:lvl9pPr>
          </a:lstStyle>
          <a:p/>
        </p:txBody>
      </p:sp>
      <p:sp>
        <p:nvSpPr>
          <p:cNvPr id="104" name="Google Shape;104;p22"/>
          <p:cNvSpPr txBox="1"/>
          <p:nvPr>
            <p:ph idx="1" type="body"/>
          </p:nvPr>
        </p:nvSpPr>
        <p:spPr>
          <a:xfrm>
            <a:off x="32175450" y="1529084"/>
            <a:ext cx="46005600" cy="32777400"/>
          </a:xfrm>
          <a:prstGeom prst="rect">
            <a:avLst/>
          </a:prstGeom>
          <a:noFill/>
          <a:ln>
            <a:noFill/>
          </a:ln>
        </p:spPr>
        <p:txBody>
          <a:bodyPr anchorCtr="0" anchor="t" bIns="347625" lIns="695025" spcFirstLastPara="1" rIns="695025" wrap="square" tIns="347625">
            <a:normAutofit/>
          </a:bodyPr>
          <a:lstStyle>
            <a:lvl1pPr indent="-1790700" lvl="0" marL="457200" algn="l">
              <a:spcBef>
                <a:spcPts val="5100"/>
              </a:spcBef>
              <a:spcAft>
                <a:spcPts val="0"/>
              </a:spcAft>
              <a:buClr>
                <a:schemeClr val="dk1"/>
              </a:buClr>
              <a:buSzPts val="24600"/>
              <a:buChar char="•"/>
              <a:defRPr sz="24600"/>
            </a:lvl1pPr>
            <a:lvl2pPr indent="-1574800" lvl="1" marL="914400" algn="l">
              <a:spcBef>
                <a:spcPts val="4200"/>
              </a:spcBef>
              <a:spcAft>
                <a:spcPts val="0"/>
              </a:spcAft>
              <a:buClr>
                <a:schemeClr val="dk1"/>
              </a:buClr>
              <a:buSzPts val="21200"/>
              <a:buChar char="–"/>
              <a:defRPr sz="21200"/>
            </a:lvl2pPr>
            <a:lvl3pPr indent="-1416050" lvl="2" marL="1371600" algn="l">
              <a:spcBef>
                <a:spcPts val="3400"/>
              </a:spcBef>
              <a:spcAft>
                <a:spcPts val="0"/>
              </a:spcAft>
              <a:buClr>
                <a:schemeClr val="dk1"/>
              </a:buClr>
              <a:buSzPts val="18700"/>
              <a:buChar char="•"/>
              <a:defRPr sz="18700"/>
            </a:lvl3pPr>
            <a:lvl4pPr indent="-1200150" lvl="3" marL="1828800" algn="l">
              <a:spcBef>
                <a:spcPts val="3400"/>
              </a:spcBef>
              <a:spcAft>
                <a:spcPts val="0"/>
              </a:spcAft>
              <a:buClr>
                <a:schemeClr val="dk1"/>
              </a:buClr>
              <a:buSzPts val="15300"/>
              <a:buChar char="–"/>
              <a:defRPr sz="15300"/>
            </a:lvl4pPr>
            <a:lvl5pPr indent="-1200150" lvl="4" marL="2286000" algn="l">
              <a:spcBef>
                <a:spcPts val="3400"/>
              </a:spcBef>
              <a:spcAft>
                <a:spcPts val="0"/>
              </a:spcAft>
              <a:buClr>
                <a:schemeClr val="dk1"/>
              </a:buClr>
              <a:buSzPts val="15300"/>
              <a:buChar char="»"/>
              <a:defRPr sz="15300"/>
            </a:lvl5pPr>
            <a:lvl6pPr indent="-1200150" lvl="5" marL="2743200" algn="l">
              <a:spcBef>
                <a:spcPts val="3400"/>
              </a:spcBef>
              <a:spcAft>
                <a:spcPts val="0"/>
              </a:spcAft>
              <a:buClr>
                <a:schemeClr val="dk1"/>
              </a:buClr>
              <a:buSzPts val="15300"/>
              <a:buChar char="•"/>
              <a:defRPr sz="15300"/>
            </a:lvl6pPr>
            <a:lvl7pPr indent="-1200150" lvl="6" marL="3200400" algn="l">
              <a:spcBef>
                <a:spcPts val="3400"/>
              </a:spcBef>
              <a:spcAft>
                <a:spcPts val="0"/>
              </a:spcAft>
              <a:buClr>
                <a:schemeClr val="dk1"/>
              </a:buClr>
              <a:buSzPts val="15300"/>
              <a:buChar char="•"/>
              <a:defRPr sz="15300"/>
            </a:lvl7pPr>
            <a:lvl8pPr indent="-1200150" lvl="7" marL="3657600" algn="l">
              <a:spcBef>
                <a:spcPts val="3400"/>
              </a:spcBef>
              <a:spcAft>
                <a:spcPts val="0"/>
              </a:spcAft>
              <a:buClr>
                <a:schemeClr val="dk1"/>
              </a:buClr>
              <a:buSzPts val="15300"/>
              <a:buChar char="•"/>
              <a:defRPr sz="15300"/>
            </a:lvl8pPr>
            <a:lvl9pPr indent="-1200150" lvl="8" marL="4114800" algn="l">
              <a:spcBef>
                <a:spcPts val="3400"/>
              </a:spcBef>
              <a:spcAft>
                <a:spcPts val="0"/>
              </a:spcAft>
              <a:buClr>
                <a:schemeClr val="dk1"/>
              </a:buClr>
              <a:buSzPts val="15300"/>
              <a:buChar char="•"/>
              <a:defRPr sz="15300"/>
            </a:lvl9pPr>
          </a:lstStyle>
          <a:p/>
        </p:txBody>
      </p:sp>
      <p:sp>
        <p:nvSpPr>
          <p:cNvPr id="105" name="Google Shape;105;p22"/>
          <p:cNvSpPr txBox="1"/>
          <p:nvPr>
            <p:ph idx="2" type="body"/>
          </p:nvPr>
        </p:nvSpPr>
        <p:spPr>
          <a:xfrm>
            <a:off x="4114804" y="8036564"/>
            <a:ext cx="27074700" cy="26270100"/>
          </a:xfrm>
          <a:prstGeom prst="rect">
            <a:avLst/>
          </a:prstGeom>
          <a:noFill/>
          <a:ln>
            <a:noFill/>
          </a:ln>
        </p:spPr>
        <p:txBody>
          <a:bodyPr anchorCtr="0" anchor="t" bIns="347625" lIns="695025" spcFirstLastPara="1" rIns="695025" wrap="square" tIns="347625">
            <a:normAutofit/>
          </a:bodyPr>
          <a:lstStyle>
            <a:lvl1pPr indent="-228600" lvl="0" marL="457200" algn="l">
              <a:spcBef>
                <a:spcPts val="2500"/>
              </a:spcBef>
              <a:spcAft>
                <a:spcPts val="0"/>
              </a:spcAft>
              <a:buClr>
                <a:schemeClr val="dk1"/>
              </a:buClr>
              <a:buSzPts val="11000"/>
              <a:buNone/>
              <a:defRPr sz="11000"/>
            </a:lvl1pPr>
            <a:lvl2pPr indent="-228600" lvl="1" marL="914400" algn="l">
              <a:spcBef>
                <a:spcPts val="1700"/>
              </a:spcBef>
              <a:spcAft>
                <a:spcPts val="0"/>
              </a:spcAft>
              <a:buClr>
                <a:schemeClr val="dk1"/>
              </a:buClr>
              <a:buSzPts val="9300"/>
              <a:buNone/>
              <a:defRPr sz="9300"/>
            </a:lvl2pPr>
            <a:lvl3pPr indent="-228600" lvl="2" marL="1371600" algn="l">
              <a:spcBef>
                <a:spcPts val="1700"/>
              </a:spcBef>
              <a:spcAft>
                <a:spcPts val="0"/>
              </a:spcAft>
              <a:buClr>
                <a:schemeClr val="dk1"/>
              </a:buClr>
              <a:buSzPts val="7600"/>
              <a:buNone/>
              <a:defRPr sz="7600"/>
            </a:lvl3pPr>
            <a:lvl4pPr indent="-228600" lvl="3" marL="1828800" algn="l">
              <a:spcBef>
                <a:spcPts val="1700"/>
              </a:spcBef>
              <a:spcAft>
                <a:spcPts val="0"/>
              </a:spcAft>
              <a:buClr>
                <a:schemeClr val="dk1"/>
              </a:buClr>
              <a:buSzPts val="6800"/>
              <a:buNone/>
              <a:defRPr sz="6800"/>
            </a:lvl4pPr>
            <a:lvl5pPr indent="-228600" lvl="4" marL="2286000" algn="l">
              <a:spcBef>
                <a:spcPts val="1700"/>
              </a:spcBef>
              <a:spcAft>
                <a:spcPts val="0"/>
              </a:spcAft>
              <a:buClr>
                <a:schemeClr val="dk1"/>
              </a:buClr>
              <a:buSzPts val="6800"/>
              <a:buNone/>
              <a:defRPr sz="6800"/>
            </a:lvl5pPr>
            <a:lvl6pPr indent="-228600" lvl="5" marL="2743200" algn="l">
              <a:spcBef>
                <a:spcPts val="1700"/>
              </a:spcBef>
              <a:spcAft>
                <a:spcPts val="0"/>
              </a:spcAft>
              <a:buClr>
                <a:schemeClr val="dk1"/>
              </a:buClr>
              <a:buSzPts val="6800"/>
              <a:buNone/>
              <a:defRPr sz="6800"/>
            </a:lvl6pPr>
            <a:lvl7pPr indent="-228600" lvl="6" marL="3200400" algn="l">
              <a:spcBef>
                <a:spcPts val="1700"/>
              </a:spcBef>
              <a:spcAft>
                <a:spcPts val="0"/>
              </a:spcAft>
              <a:buClr>
                <a:schemeClr val="dk1"/>
              </a:buClr>
              <a:buSzPts val="6800"/>
              <a:buNone/>
              <a:defRPr sz="6800"/>
            </a:lvl7pPr>
            <a:lvl8pPr indent="-228600" lvl="7" marL="3657600" algn="l">
              <a:spcBef>
                <a:spcPts val="1700"/>
              </a:spcBef>
              <a:spcAft>
                <a:spcPts val="0"/>
              </a:spcAft>
              <a:buClr>
                <a:schemeClr val="dk1"/>
              </a:buClr>
              <a:buSzPts val="6800"/>
              <a:buNone/>
              <a:defRPr sz="6800"/>
            </a:lvl8pPr>
            <a:lvl9pPr indent="-228600" lvl="8" marL="4114800" algn="l">
              <a:spcBef>
                <a:spcPts val="1700"/>
              </a:spcBef>
              <a:spcAft>
                <a:spcPts val="0"/>
              </a:spcAft>
              <a:buClr>
                <a:schemeClr val="dk1"/>
              </a:buClr>
              <a:buSzPts val="6800"/>
              <a:buNone/>
              <a:defRPr sz="6800"/>
            </a:lvl9pPr>
          </a:lstStyle>
          <a:p/>
        </p:txBody>
      </p:sp>
      <p:sp>
        <p:nvSpPr>
          <p:cNvPr id="106" name="Google Shape;106;p22"/>
          <p:cNvSpPr txBox="1"/>
          <p:nvPr>
            <p:ph idx="10" type="dt"/>
          </p:nvPr>
        </p:nvSpPr>
        <p:spPr>
          <a:xfrm>
            <a:off x="4114800" y="35595562"/>
            <a:ext cx="19202400" cy="2044800"/>
          </a:xfrm>
          <a:prstGeom prst="rect">
            <a:avLst/>
          </a:prstGeom>
          <a:noFill/>
          <a:ln>
            <a:noFill/>
          </a:ln>
        </p:spPr>
        <p:txBody>
          <a:bodyPr anchorCtr="0" anchor="ctr" bIns="347625" lIns="695025" spcFirstLastPara="1" rIns="695025" wrap="square" tIns="347625">
            <a:noAutofit/>
          </a:bodyPr>
          <a:lstStyle>
            <a:lvl1pPr lvl="0" algn="l">
              <a:spcBef>
                <a:spcPts val="0"/>
              </a:spcBef>
              <a:spcAft>
                <a:spcPts val="0"/>
              </a:spcAft>
              <a:buSzPts val="2500"/>
              <a:buNone/>
              <a:defRPr/>
            </a:lvl1pPr>
            <a:lvl2pPr lvl="1" algn="ctr">
              <a:spcBef>
                <a:spcPts val="0"/>
              </a:spcBef>
              <a:spcAft>
                <a:spcPts val="0"/>
              </a:spcAft>
              <a:buSzPts val="2500"/>
              <a:buNone/>
              <a:defRPr/>
            </a:lvl2pPr>
            <a:lvl3pPr lvl="2" algn="ctr">
              <a:spcBef>
                <a:spcPts val="0"/>
              </a:spcBef>
              <a:spcAft>
                <a:spcPts val="0"/>
              </a:spcAft>
              <a:buSzPts val="2500"/>
              <a:buNone/>
              <a:defRPr/>
            </a:lvl3pPr>
            <a:lvl4pPr lvl="3" algn="ctr">
              <a:spcBef>
                <a:spcPts val="0"/>
              </a:spcBef>
              <a:spcAft>
                <a:spcPts val="0"/>
              </a:spcAft>
              <a:buSzPts val="2500"/>
              <a:buNone/>
              <a:defRPr/>
            </a:lvl4pPr>
            <a:lvl5pPr lvl="4" algn="ctr">
              <a:spcBef>
                <a:spcPts val="0"/>
              </a:spcBef>
              <a:spcAft>
                <a:spcPts val="0"/>
              </a:spcAft>
              <a:buSzPts val="2500"/>
              <a:buNone/>
              <a:defRPr/>
            </a:lvl5pPr>
            <a:lvl6pPr lvl="5" algn="l">
              <a:spcBef>
                <a:spcPts val="0"/>
              </a:spcBef>
              <a:spcAft>
                <a:spcPts val="0"/>
              </a:spcAft>
              <a:buSzPts val="2500"/>
              <a:buNone/>
              <a:defRPr/>
            </a:lvl6pPr>
            <a:lvl7pPr lvl="6" algn="l">
              <a:spcBef>
                <a:spcPts val="0"/>
              </a:spcBef>
              <a:spcAft>
                <a:spcPts val="0"/>
              </a:spcAft>
              <a:buSzPts val="2500"/>
              <a:buNone/>
              <a:defRPr/>
            </a:lvl7pPr>
            <a:lvl8pPr lvl="7" algn="l">
              <a:spcBef>
                <a:spcPts val="0"/>
              </a:spcBef>
              <a:spcAft>
                <a:spcPts val="0"/>
              </a:spcAft>
              <a:buSzPts val="2500"/>
              <a:buNone/>
              <a:defRPr/>
            </a:lvl8pPr>
            <a:lvl9pPr lvl="8" algn="l">
              <a:spcBef>
                <a:spcPts val="0"/>
              </a:spcBef>
              <a:spcAft>
                <a:spcPts val="0"/>
              </a:spcAft>
              <a:buSzPts val="2500"/>
              <a:buNone/>
              <a:defRPr/>
            </a:lvl9pPr>
          </a:lstStyle>
          <a:p/>
        </p:txBody>
      </p:sp>
      <p:sp>
        <p:nvSpPr>
          <p:cNvPr id="107" name="Google Shape;107;p22"/>
          <p:cNvSpPr txBox="1"/>
          <p:nvPr>
            <p:ph idx="11" type="ftr"/>
          </p:nvPr>
        </p:nvSpPr>
        <p:spPr>
          <a:xfrm>
            <a:off x="28117800" y="35595562"/>
            <a:ext cx="26060400" cy="2044800"/>
          </a:xfrm>
          <a:prstGeom prst="rect">
            <a:avLst/>
          </a:prstGeom>
          <a:noFill/>
          <a:ln>
            <a:noFill/>
          </a:ln>
        </p:spPr>
        <p:txBody>
          <a:bodyPr anchorCtr="0" anchor="ctr" bIns="347625" lIns="695025" spcFirstLastPara="1" rIns="695025" wrap="square" tIns="347625">
            <a:noAutofit/>
          </a:bodyPr>
          <a:lstStyle>
            <a:lvl1pPr lvl="0" algn="ctr">
              <a:spcBef>
                <a:spcPts val="0"/>
              </a:spcBef>
              <a:spcAft>
                <a:spcPts val="0"/>
              </a:spcAft>
              <a:buSzPts val="2500"/>
              <a:buNone/>
              <a:defRPr/>
            </a:lvl1pPr>
            <a:lvl2pPr lvl="1" algn="ctr">
              <a:spcBef>
                <a:spcPts val="0"/>
              </a:spcBef>
              <a:spcAft>
                <a:spcPts val="0"/>
              </a:spcAft>
              <a:buSzPts val="2500"/>
              <a:buNone/>
              <a:defRPr/>
            </a:lvl2pPr>
            <a:lvl3pPr lvl="2" algn="ctr">
              <a:spcBef>
                <a:spcPts val="0"/>
              </a:spcBef>
              <a:spcAft>
                <a:spcPts val="0"/>
              </a:spcAft>
              <a:buSzPts val="2500"/>
              <a:buNone/>
              <a:defRPr/>
            </a:lvl3pPr>
            <a:lvl4pPr lvl="3" algn="ctr">
              <a:spcBef>
                <a:spcPts val="0"/>
              </a:spcBef>
              <a:spcAft>
                <a:spcPts val="0"/>
              </a:spcAft>
              <a:buSzPts val="2500"/>
              <a:buNone/>
              <a:defRPr/>
            </a:lvl4pPr>
            <a:lvl5pPr lvl="4" algn="ctr">
              <a:spcBef>
                <a:spcPts val="0"/>
              </a:spcBef>
              <a:spcAft>
                <a:spcPts val="0"/>
              </a:spcAft>
              <a:buSzPts val="2500"/>
              <a:buNone/>
              <a:defRPr/>
            </a:lvl5pPr>
            <a:lvl6pPr lvl="5" algn="l">
              <a:spcBef>
                <a:spcPts val="0"/>
              </a:spcBef>
              <a:spcAft>
                <a:spcPts val="0"/>
              </a:spcAft>
              <a:buSzPts val="2500"/>
              <a:buNone/>
              <a:defRPr/>
            </a:lvl6pPr>
            <a:lvl7pPr lvl="6" algn="l">
              <a:spcBef>
                <a:spcPts val="0"/>
              </a:spcBef>
              <a:spcAft>
                <a:spcPts val="0"/>
              </a:spcAft>
              <a:buSzPts val="2500"/>
              <a:buNone/>
              <a:defRPr/>
            </a:lvl7pPr>
            <a:lvl8pPr lvl="7" algn="l">
              <a:spcBef>
                <a:spcPts val="0"/>
              </a:spcBef>
              <a:spcAft>
                <a:spcPts val="0"/>
              </a:spcAft>
              <a:buSzPts val="2500"/>
              <a:buNone/>
              <a:defRPr/>
            </a:lvl8pPr>
            <a:lvl9pPr lvl="8" algn="l">
              <a:spcBef>
                <a:spcPts val="0"/>
              </a:spcBef>
              <a:spcAft>
                <a:spcPts val="0"/>
              </a:spcAft>
              <a:buSzPts val="2500"/>
              <a:buNone/>
              <a:defRPr/>
            </a:lvl9pPr>
          </a:lstStyle>
          <a:p/>
        </p:txBody>
      </p:sp>
      <p:sp>
        <p:nvSpPr>
          <p:cNvPr id="108" name="Google Shape;108;p22"/>
          <p:cNvSpPr txBox="1"/>
          <p:nvPr>
            <p:ph idx="12" type="sldNum"/>
          </p:nvPr>
        </p:nvSpPr>
        <p:spPr>
          <a:xfrm>
            <a:off x="58978800" y="35595562"/>
            <a:ext cx="19202400" cy="2044800"/>
          </a:xfrm>
          <a:prstGeom prst="rect">
            <a:avLst/>
          </a:prstGeom>
          <a:noFill/>
          <a:ln>
            <a:noFill/>
          </a:ln>
        </p:spPr>
        <p:txBody>
          <a:bodyPr anchorCtr="0" anchor="ctr" bIns="347625" lIns="695025" spcFirstLastPara="1" rIns="695025" wrap="square" tIns="347625">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09" name="Shape 109"/>
        <p:cNvGrpSpPr/>
        <p:nvPr/>
      </p:nvGrpSpPr>
      <p:grpSpPr>
        <a:xfrm>
          <a:off x="0" y="0"/>
          <a:ext cx="0" cy="0"/>
          <a:chOff x="0" y="0"/>
          <a:chExt cx="0" cy="0"/>
        </a:xfrm>
      </p:grpSpPr>
      <p:sp>
        <p:nvSpPr>
          <p:cNvPr id="110" name="Google Shape;110;p23"/>
          <p:cNvSpPr txBox="1"/>
          <p:nvPr>
            <p:ph type="title"/>
          </p:nvPr>
        </p:nvSpPr>
        <p:spPr>
          <a:xfrm>
            <a:off x="16130592" y="26883360"/>
            <a:ext cx="49377600" cy="3173700"/>
          </a:xfrm>
          <a:prstGeom prst="rect">
            <a:avLst/>
          </a:prstGeom>
          <a:noFill/>
          <a:ln>
            <a:noFill/>
          </a:ln>
        </p:spPr>
        <p:txBody>
          <a:bodyPr anchorCtr="0" anchor="b" bIns="347625" lIns="695025" spcFirstLastPara="1" rIns="695025" wrap="square" tIns="347625">
            <a:normAutofit/>
          </a:bodyPr>
          <a:lstStyle>
            <a:lvl1pPr lvl="0" algn="l">
              <a:spcBef>
                <a:spcPts val="0"/>
              </a:spcBef>
              <a:spcAft>
                <a:spcPts val="0"/>
              </a:spcAft>
              <a:buClr>
                <a:schemeClr val="dk1"/>
              </a:buClr>
              <a:buSzPts val="15300"/>
              <a:buFont typeface="Calibri"/>
              <a:buNone/>
              <a:defRPr b="1" sz="15300"/>
            </a:lvl1pPr>
            <a:lvl2pPr lvl="1">
              <a:spcBef>
                <a:spcPts val="0"/>
              </a:spcBef>
              <a:spcAft>
                <a:spcPts val="0"/>
              </a:spcAft>
              <a:buSzPts val="2500"/>
              <a:buNone/>
              <a:defRPr/>
            </a:lvl2pPr>
            <a:lvl3pPr lvl="2">
              <a:spcBef>
                <a:spcPts val="0"/>
              </a:spcBef>
              <a:spcAft>
                <a:spcPts val="0"/>
              </a:spcAft>
              <a:buSzPts val="2500"/>
              <a:buNone/>
              <a:defRPr/>
            </a:lvl3pPr>
            <a:lvl4pPr lvl="3">
              <a:spcBef>
                <a:spcPts val="0"/>
              </a:spcBef>
              <a:spcAft>
                <a:spcPts val="0"/>
              </a:spcAft>
              <a:buSzPts val="2500"/>
              <a:buNone/>
              <a:defRPr/>
            </a:lvl4pPr>
            <a:lvl5pPr lvl="4">
              <a:spcBef>
                <a:spcPts val="0"/>
              </a:spcBef>
              <a:spcAft>
                <a:spcPts val="0"/>
              </a:spcAft>
              <a:buSzPts val="2500"/>
              <a:buNone/>
              <a:defRPr/>
            </a:lvl5pPr>
            <a:lvl6pPr lvl="5">
              <a:spcBef>
                <a:spcPts val="0"/>
              </a:spcBef>
              <a:spcAft>
                <a:spcPts val="0"/>
              </a:spcAft>
              <a:buSzPts val="2500"/>
              <a:buNone/>
              <a:defRPr/>
            </a:lvl6pPr>
            <a:lvl7pPr lvl="6">
              <a:spcBef>
                <a:spcPts val="0"/>
              </a:spcBef>
              <a:spcAft>
                <a:spcPts val="0"/>
              </a:spcAft>
              <a:buSzPts val="2500"/>
              <a:buNone/>
              <a:defRPr/>
            </a:lvl7pPr>
            <a:lvl8pPr lvl="7">
              <a:spcBef>
                <a:spcPts val="0"/>
              </a:spcBef>
              <a:spcAft>
                <a:spcPts val="0"/>
              </a:spcAft>
              <a:buSzPts val="2500"/>
              <a:buNone/>
              <a:defRPr/>
            </a:lvl8pPr>
            <a:lvl9pPr lvl="8">
              <a:spcBef>
                <a:spcPts val="0"/>
              </a:spcBef>
              <a:spcAft>
                <a:spcPts val="0"/>
              </a:spcAft>
              <a:buSzPts val="2500"/>
              <a:buNone/>
              <a:defRPr/>
            </a:lvl9pPr>
          </a:lstStyle>
          <a:p/>
        </p:txBody>
      </p:sp>
      <p:sp>
        <p:nvSpPr>
          <p:cNvPr id="111" name="Google Shape;111;p23"/>
          <p:cNvSpPr/>
          <p:nvPr>
            <p:ph idx="2" type="pic"/>
          </p:nvPr>
        </p:nvSpPr>
        <p:spPr>
          <a:xfrm>
            <a:off x="16130592" y="3431540"/>
            <a:ext cx="49377600" cy="23043000"/>
          </a:xfrm>
          <a:prstGeom prst="rect">
            <a:avLst/>
          </a:prstGeom>
          <a:noFill/>
          <a:ln>
            <a:noFill/>
          </a:ln>
        </p:spPr>
      </p:sp>
      <p:sp>
        <p:nvSpPr>
          <p:cNvPr id="112" name="Google Shape;112;p23"/>
          <p:cNvSpPr txBox="1"/>
          <p:nvPr>
            <p:ph idx="1" type="body"/>
          </p:nvPr>
        </p:nvSpPr>
        <p:spPr>
          <a:xfrm>
            <a:off x="16130592" y="30057092"/>
            <a:ext cx="49377600" cy="4507200"/>
          </a:xfrm>
          <a:prstGeom prst="rect">
            <a:avLst/>
          </a:prstGeom>
          <a:noFill/>
          <a:ln>
            <a:noFill/>
          </a:ln>
        </p:spPr>
        <p:txBody>
          <a:bodyPr anchorCtr="0" anchor="t" bIns="347625" lIns="695025" spcFirstLastPara="1" rIns="695025" wrap="square" tIns="347625">
            <a:normAutofit/>
          </a:bodyPr>
          <a:lstStyle>
            <a:lvl1pPr indent="-228600" lvl="0" marL="457200" algn="l">
              <a:spcBef>
                <a:spcPts val="2500"/>
              </a:spcBef>
              <a:spcAft>
                <a:spcPts val="0"/>
              </a:spcAft>
              <a:buClr>
                <a:schemeClr val="dk1"/>
              </a:buClr>
              <a:buSzPts val="11000"/>
              <a:buNone/>
              <a:defRPr sz="11000"/>
            </a:lvl1pPr>
            <a:lvl2pPr indent="-228600" lvl="1" marL="914400" algn="l">
              <a:spcBef>
                <a:spcPts val="1700"/>
              </a:spcBef>
              <a:spcAft>
                <a:spcPts val="0"/>
              </a:spcAft>
              <a:buClr>
                <a:schemeClr val="dk1"/>
              </a:buClr>
              <a:buSzPts val="9300"/>
              <a:buNone/>
              <a:defRPr sz="9300"/>
            </a:lvl2pPr>
            <a:lvl3pPr indent="-228600" lvl="2" marL="1371600" algn="l">
              <a:spcBef>
                <a:spcPts val="1700"/>
              </a:spcBef>
              <a:spcAft>
                <a:spcPts val="0"/>
              </a:spcAft>
              <a:buClr>
                <a:schemeClr val="dk1"/>
              </a:buClr>
              <a:buSzPts val="7600"/>
              <a:buNone/>
              <a:defRPr sz="7600"/>
            </a:lvl3pPr>
            <a:lvl4pPr indent="-228600" lvl="3" marL="1828800" algn="l">
              <a:spcBef>
                <a:spcPts val="1700"/>
              </a:spcBef>
              <a:spcAft>
                <a:spcPts val="0"/>
              </a:spcAft>
              <a:buClr>
                <a:schemeClr val="dk1"/>
              </a:buClr>
              <a:buSzPts val="6800"/>
              <a:buNone/>
              <a:defRPr sz="6800"/>
            </a:lvl4pPr>
            <a:lvl5pPr indent="-228600" lvl="4" marL="2286000" algn="l">
              <a:spcBef>
                <a:spcPts val="1700"/>
              </a:spcBef>
              <a:spcAft>
                <a:spcPts val="0"/>
              </a:spcAft>
              <a:buClr>
                <a:schemeClr val="dk1"/>
              </a:buClr>
              <a:buSzPts val="6800"/>
              <a:buNone/>
              <a:defRPr sz="6800"/>
            </a:lvl5pPr>
            <a:lvl6pPr indent="-228600" lvl="5" marL="2743200" algn="l">
              <a:spcBef>
                <a:spcPts val="1700"/>
              </a:spcBef>
              <a:spcAft>
                <a:spcPts val="0"/>
              </a:spcAft>
              <a:buClr>
                <a:schemeClr val="dk1"/>
              </a:buClr>
              <a:buSzPts val="6800"/>
              <a:buNone/>
              <a:defRPr sz="6800"/>
            </a:lvl6pPr>
            <a:lvl7pPr indent="-228600" lvl="6" marL="3200400" algn="l">
              <a:spcBef>
                <a:spcPts val="1700"/>
              </a:spcBef>
              <a:spcAft>
                <a:spcPts val="0"/>
              </a:spcAft>
              <a:buClr>
                <a:schemeClr val="dk1"/>
              </a:buClr>
              <a:buSzPts val="6800"/>
              <a:buNone/>
              <a:defRPr sz="6800"/>
            </a:lvl7pPr>
            <a:lvl8pPr indent="-228600" lvl="7" marL="3657600" algn="l">
              <a:spcBef>
                <a:spcPts val="1700"/>
              </a:spcBef>
              <a:spcAft>
                <a:spcPts val="0"/>
              </a:spcAft>
              <a:buClr>
                <a:schemeClr val="dk1"/>
              </a:buClr>
              <a:buSzPts val="6800"/>
              <a:buNone/>
              <a:defRPr sz="6800"/>
            </a:lvl8pPr>
            <a:lvl9pPr indent="-228600" lvl="8" marL="4114800" algn="l">
              <a:spcBef>
                <a:spcPts val="1700"/>
              </a:spcBef>
              <a:spcAft>
                <a:spcPts val="0"/>
              </a:spcAft>
              <a:buClr>
                <a:schemeClr val="dk1"/>
              </a:buClr>
              <a:buSzPts val="6800"/>
              <a:buNone/>
              <a:defRPr sz="6800"/>
            </a:lvl9pPr>
          </a:lstStyle>
          <a:p/>
        </p:txBody>
      </p:sp>
      <p:sp>
        <p:nvSpPr>
          <p:cNvPr id="113" name="Google Shape;113;p23"/>
          <p:cNvSpPr txBox="1"/>
          <p:nvPr>
            <p:ph idx="10" type="dt"/>
          </p:nvPr>
        </p:nvSpPr>
        <p:spPr>
          <a:xfrm>
            <a:off x="4114800" y="35595562"/>
            <a:ext cx="19202400" cy="2044800"/>
          </a:xfrm>
          <a:prstGeom prst="rect">
            <a:avLst/>
          </a:prstGeom>
          <a:noFill/>
          <a:ln>
            <a:noFill/>
          </a:ln>
        </p:spPr>
        <p:txBody>
          <a:bodyPr anchorCtr="0" anchor="ctr" bIns="347625" lIns="695025" spcFirstLastPara="1" rIns="695025" wrap="square" tIns="347625">
            <a:noAutofit/>
          </a:bodyPr>
          <a:lstStyle>
            <a:lvl1pPr lvl="0" algn="l">
              <a:spcBef>
                <a:spcPts val="0"/>
              </a:spcBef>
              <a:spcAft>
                <a:spcPts val="0"/>
              </a:spcAft>
              <a:buSzPts val="2500"/>
              <a:buNone/>
              <a:defRPr/>
            </a:lvl1pPr>
            <a:lvl2pPr lvl="1" algn="ctr">
              <a:spcBef>
                <a:spcPts val="0"/>
              </a:spcBef>
              <a:spcAft>
                <a:spcPts val="0"/>
              </a:spcAft>
              <a:buSzPts val="2500"/>
              <a:buNone/>
              <a:defRPr/>
            </a:lvl2pPr>
            <a:lvl3pPr lvl="2" algn="ctr">
              <a:spcBef>
                <a:spcPts val="0"/>
              </a:spcBef>
              <a:spcAft>
                <a:spcPts val="0"/>
              </a:spcAft>
              <a:buSzPts val="2500"/>
              <a:buNone/>
              <a:defRPr/>
            </a:lvl3pPr>
            <a:lvl4pPr lvl="3" algn="ctr">
              <a:spcBef>
                <a:spcPts val="0"/>
              </a:spcBef>
              <a:spcAft>
                <a:spcPts val="0"/>
              </a:spcAft>
              <a:buSzPts val="2500"/>
              <a:buNone/>
              <a:defRPr/>
            </a:lvl4pPr>
            <a:lvl5pPr lvl="4" algn="ctr">
              <a:spcBef>
                <a:spcPts val="0"/>
              </a:spcBef>
              <a:spcAft>
                <a:spcPts val="0"/>
              </a:spcAft>
              <a:buSzPts val="2500"/>
              <a:buNone/>
              <a:defRPr/>
            </a:lvl5pPr>
            <a:lvl6pPr lvl="5" algn="l">
              <a:spcBef>
                <a:spcPts val="0"/>
              </a:spcBef>
              <a:spcAft>
                <a:spcPts val="0"/>
              </a:spcAft>
              <a:buSzPts val="2500"/>
              <a:buNone/>
              <a:defRPr/>
            </a:lvl6pPr>
            <a:lvl7pPr lvl="6" algn="l">
              <a:spcBef>
                <a:spcPts val="0"/>
              </a:spcBef>
              <a:spcAft>
                <a:spcPts val="0"/>
              </a:spcAft>
              <a:buSzPts val="2500"/>
              <a:buNone/>
              <a:defRPr/>
            </a:lvl7pPr>
            <a:lvl8pPr lvl="7" algn="l">
              <a:spcBef>
                <a:spcPts val="0"/>
              </a:spcBef>
              <a:spcAft>
                <a:spcPts val="0"/>
              </a:spcAft>
              <a:buSzPts val="2500"/>
              <a:buNone/>
              <a:defRPr/>
            </a:lvl8pPr>
            <a:lvl9pPr lvl="8" algn="l">
              <a:spcBef>
                <a:spcPts val="0"/>
              </a:spcBef>
              <a:spcAft>
                <a:spcPts val="0"/>
              </a:spcAft>
              <a:buSzPts val="2500"/>
              <a:buNone/>
              <a:defRPr/>
            </a:lvl9pPr>
          </a:lstStyle>
          <a:p/>
        </p:txBody>
      </p:sp>
      <p:sp>
        <p:nvSpPr>
          <p:cNvPr id="114" name="Google Shape;114;p23"/>
          <p:cNvSpPr txBox="1"/>
          <p:nvPr>
            <p:ph idx="11" type="ftr"/>
          </p:nvPr>
        </p:nvSpPr>
        <p:spPr>
          <a:xfrm>
            <a:off x="28117800" y="35595562"/>
            <a:ext cx="26060400" cy="2044800"/>
          </a:xfrm>
          <a:prstGeom prst="rect">
            <a:avLst/>
          </a:prstGeom>
          <a:noFill/>
          <a:ln>
            <a:noFill/>
          </a:ln>
        </p:spPr>
        <p:txBody>
          <a:bodyPr anchorCtr="0" anchor="ctr" bIns="347625" lIns="695025" spcFirstLastPara="1" rIns="695025" wrap="square" tIns="347625">
            <a:noAutofit/>
          </a:bodyPr>
          <a:lstStyle>
            <a:lvl1pPr lvl="0" algn="ctr">
              <a:spcBef>
                <a:spcPts val="0"/>
              </a:spcBef>
              <a:spcAft>
                <a:spcPts val="0"/>
              </a:spcAft>
              <a:buSzPts val="2500"/>
              <a:buNone/>
              <a:defRPr/>
            </a:lvl1pPr>
            <a:lvl2pPr lvl="1" algn="ctr">
              <a:spcBef>
                <a:spcPts val="0"/>
              </a:spcBef>
              <a:spcAft>
                <a:spcPts val="0"/>
              </a:spcAft>
              <a:buSzPts val="2500"/>
              <a:buNone/>
              <a:defRPr/>
            </a:lvl2pPr>
            <a:lvl3pPr lvl="2" algn="ctr">
              <a:spcBef>
                <a:spcPts val="0"/>
              </a:spcBef>
              <a:spcAft>
                <a:spcPts val="0"/>
              </a:spcAft>
              <a:buSzPts val="2500"/>
              <a:buNone/>
              <a:defRPr/>
            </a:lvl3pPr>
            <a:lvl4pPr lvl="3" algn="ctr">
              <a:spcBef>
                <a:spcPts val="0"/>
              </a:spcBef>
              <a:spcAft>
                <a:spcPts val="0"/>
              </a:spcAft>
              <a:buSzPts val="2500"/>
              <a:buNone/>
              <a:defRPr/>
            </a:lvl4pPr>
            <a:lvl5pPr lvl="4" algn="ctr">
              <a:spcBef>
                <a:spcPts val="0"/>
              </a:spcBef>
              <a:spcAft>
                <a:spcPts val="0"/>
              </a:spcAft>
              <a:buSzPts val="2500"/>
              <a:buNone/>
              <a:defRPr/>
            </a:lvl5pPr>
            <a:lvl6pPr lvl="5" algn="l">
              <a:spcBef>
                <a:spcPts val="0"/>
              </a:spcBef>
              <a:spcAft>
                <a:spcPts val="0"/>
              </a:spcAft>
              <a:buSzPts val="2500"/>
              <a:buNone/>
              <a:defRPr/>
            </a:lvl6pPr>
            <a:lvl7pPr lvl="6" algn="l">
              <a:spcBef>
                <a:spcPts val="0"/>
              </a:spcBef>
              <a:spcAft>
                <a:spcPts val="0"/>
              </a:spcAft>
              <a:buSzPts val="2500"/>
              <a:buNone/>
              <a:defRPr/>
            </a:lvl7pPr>
            <a:lvl8pPr lvl="7" algn="l">
              <a:spcBef>
                <a:spcPts val="0"/>
              </a:spcBef>
              <a:spcAft>
                <a:spcPts val="0"/>
              </a:spcAft>
              <a:buSzPts val="2500"/>
              <a:buNone/>
              <a:defRPr/>
            </a:lvl8pPr>
            <a:lvl9pPr lvl="8" algn="l">
              <a:spcBef>
                <a:spcPts val="0"/>
              </a:spcBef>
              <a:spcAft>
                <a:spcPts val="0"/>
              </a:spcAft>
              <a:buSzPts val="2500"/>
              <a:buNone/>
              <a:defRPr/>
            </a:lvl9pPr>
          </a:lstStyle>
          <a:p/>
        </p:txBody>
      </p:sp>
      <p:sp>
        <p:nvSpPr>
          <p:cNvPr id="115" name="Google Shape;115;p23"/>
          <p:cNvSpPr txBox="1"/>
          <p:nvPr>
            <p:ph idx="12" type="sldNum"/>
          </p:nvPr>
        </p:nvSpPr>
        <p:spPr>
          <a:xfrm>
            <a:off x="58978800" y="35595562"/>
            <a:ext cx="19202400" cy="2044800"/>
          </a:xfrm>
          <a:prstGeom prst="rect">
            <a:avLst/>
          </a:prstGeom>
          <a:noFill/>
          <a:ln>
            <a:noFill/>
          </a:ln>
        </p:spPr>
        <p:txBody>
          <a:bodyPr anchorCtr="0" anchor="ctr" bIns="347625" lIns="695025" spcFirstLastPara="1" rIns="695025" wrap="square" tIns="347625">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16" name="Shape 116"/>
        <p:cNvGrpSpPr/>
        <p:nvPr/>
      </p:nvGrpSpPr>
      <p:grpSpPr>
        <a:xfrm>
          <a:off x="0" y="0"/>
          <a:ext cx="0" cy="0"/>
          <a:chOff x="0" y="0"/>
          <a:chExt cx="0" cy="0"/>
        </a:xfrm>
      </p:grpSpPr>
      <p:sp>
        <p:nvSpPr>
          <p:cNvPr id="117" name="Google Shape;117;p24"/>
          <p:cNvSpPr txBox="1"/>
          <p:nvPr>
            <p:ph type="title"/>
          </p:nvPr>
        </p:nvSpPr>
        <p:spPr>
          <a:xfrm>
            <a:off x="4114800" y="1537972"/>
            <a:ext cx="74066400" cy="6400800"/>
          </a:xfrm>
          <a:prstGeom prst="rect">
            <a:avLst/>
          </a:prstGeom>
          <a:noFill/>
          <a:ln>
            <a:noFill/>
          </a:ln>
        </p:spPr>
        <p:txBody>
          <a:bodyPr anchorCtr="0" anchor="ctr" bIns="347625" lIns="695025" spcFirstLastPara="1" rIns="695025" wrap="square" tIns="347625">
            <a:normAutofit/>
          </a:bodyPr>
          <a:lstStyle>
            <a:lvl1pPr lvl="0" algn="ctr">
              <a:spcBef>
                <a:spcPts val="0"/>
              </a:spcBef>
              <a:spcAft>
                <a:spcPts val="0"/>
              </a:spcAft>
              <a:buClr>
                <a:schemeClr val="dk1"/>
              </a:buClr>
              <a:buSzPts val="3400"/>
              <a:buNone/>
              <a:defRPr/>
            </a:lvl1pPr>
            <a:lvl2pPr lvl="1">
              <a:spcBef>
                <a:spcPts val="0"/>
              </a:spcBef>
              <a:spcAft>
                <a:spcPts val="0"/>
              </a:spcAft>
              <a:buSzPts val="2500"/>
              <a:buNone/>
              <a:defRPr/>
            </a:lvl2pPr>
            <a:lvl3pPr lvl="2">
              <a:spcBef>
                <a:spcPts val="0"/>
              </a:spcBef>
              <a:spcAft>
                <a:spcPts val="0"/>
              </a:spcAft>
              <a:buSzPts val="2500"/>
              <a:buNone/>
              <a:defRPr/>
            </a:lvl3pPr>
            <a:lvl4pPr lvl="3">
              <a:spcBef>
                <a:spcPts val="0"/>
              </a:spcBef>
              <a:spcAft>
                <a:spcPts val="0"/>
              </a:spcAft>
              <a:buSzPts val="2500"/>
              <a:buNone/>
              <a:defRPr/>
            </a:lvl4pPr>
            <a:lvl5pPr lvl="4">
              <a:spcBef>
                <a:spcPts val="0"/>
              </a:spcBef>
              <a:spcAft>
                <a:spcPts val="0"/>
              </a:spcAft>
              <a:buSzPts val="2500"/>
              <a:buNone/>
              <a:defRPr/>
            </a:lvl5pPr>
            <a:lvl6pPr lvl="5">
              <a:spcBef>
                <a:spcPts val="0"/>
              </a:spcBef>
              <a:spcAft>
                <a:spcPts val="0"/>
              </a:spcAft>
              <a:buSzPts val="2500"/>
              <a:buNone/>
              <a:defRPr/>
            </a:lvl6pPr>
            <a:lvl7pPr lvl="6">
              <a:spcBef>
                <a:spcPts val="0"/>
              </a:spcBef>
              <a:spcAft>
                <a:spcPts val="0"/>
              </a:spcAft>
              <a:buSzPts val="2500"/>
              <a:buNone/>
              <a:defRPr/>
            </a:lvl7pPr>
            <a:lvl8pPr lvl="7">
              <a:spcBef>
                <a:spcPts val="0"/>
              </a:spcBef>
              <a:spcAft>
                <a:spcPts val="0"/>
              </a:spcAft>
              <a:buSzPts val="2500"/>
              <a:buNone/>
              <a:defRPr/>
            </a:lvl8pPr>
            <a:lvl9pPr lvl="8">
              <a:spcBef>
                <a:spcPts val="0"/>
              </a:spcBef>
              <a:spcAft>
                <a:spcPts val="0"/>
              </a:spcAft>
              <a:buSzPts val="2500"/>
              <a:buNone/>
              <a:defRPr/>
            </a:lvl9pPr>
          </a:lstStyle>
          <a:p/>
        </p:txBody>
      </p:sp>
      <p:sp>
        <p:nvSpPr>
          <p:cNvPr id="118" name="Google Shape;118;p24"/>
          <p:cNvSpPr txBox="1"/>
          <p:nvPr>
            <p:ph idx="1" type="body"/>
          </p:nvPr>
        </p:nvSpPr>
        <p:spPr>
          <a:xfrm rot="5400000">
            <a:off x="28475250" y="-15399326"/>
            <a:ext cx="25345500" cy="74066400"/>
          </a:xfrm>
          <a:prstGeom prst="rect">
            <a:avLst/>
          </a:prstGeom>
          <a:noFill/>
          <a:ln>
            <a:noFill/>
          </a:ln>
        </p:spPr>
        <p:txBody>
          <a:bodyPr anchorCtr="0" anchor="t" bIns="347625" lIns="695025" spcFirstLastPara="1" rIns="695025" wrap="square" tIns="347625">
            <a:normAutofit/>
          </a:bodyPr>
          <a:lstStyle>
            <a:lvl1pPr indent="-444500" lvl="0" marL="457200" algn="l">
              <a:spcBef>
                <a:spcPts val="800"/>
              </a:spcBef>
              <a:spcAft>
                <a:spcPts val="0"/>
              </a:spcAft>
              <a:buClr>
                <a:schemeClr val="dk1"/>
              </a:buClr>
              <a:buSzPts val="3400"/>
              <a:buChar char="•"/>
              <a:defRPr/>
            </a:lvl1pPr>
            <a:lvl2pPr indent="-444500" lvl="1" marL="914400" algn="l">
              <a:spcBef>
                <a:spcPts val="800"/>
              </a:spcBef>
              <a:spcAft>
                <a:spcPts val="0"/>
              </a:spcAft>
              <a:buClr>
                <a:schemeClr val="dk1"/>
              </a:buClr>
              <a:buSzPts val="3400"/>
              <a:buChar char="–"/>
              <a:defRPr/>
            </a:lvl2pPr>
            <a:lvl3pPr indent="-444500" lvl="2" marL="1371600" algn="l">
              <a:spcBef>
                <a:spcPts val="800"/>
              </a:spcBef>
              <a:spcAft>
                <a:spcPts val="0"/>
              </a:spcAft>
              <a:buClr>
                <a:schemeClr val="dk1"/>
              </a:buClr>
              <a:buSzPts val="3400"/>
              <a:buChar char="•"/>
              <a:defRPr/>
            </a:lvl3pPr>
            <a:lvl4pPr indent="-444500" lvl="3" marL="1828800" algn="l">
              <a:spcBef>
                <a:spcPts val="800"/>
              </a:spcBef>
              <a:spcAft>
                <a:spcPts val="0"/>
              </a:spcAft>
              <a:buClr>
                <a:schemeClr val="dk1"/>
              </a:buClr>
              <a:buSzPts val="3400"/>
              <a:buChar char="–"/>
              <a:defRPr/>
            </a:lvl4pPr>
            <a:lvl5pPr indent="-444500" lvl="4" marL="2286000" algn="l">
              <a:spcBef>
                <a:spcPts val="800"/>
              </a:spcBef>
              <a:spcAft>
                <a:spcPts val="0"/>
              </a:spcAft>
              <a:buClr>
                <a:schemeClr val="dk1"/>
              </a:buClr>
              <a:buSzPts val="3400"/>
              <a:buChar char="»"/>
              <a:defRPr/>
            </a:lvl5pPr>
            <a:lvl6pPr indent="-444500" lvl="5" marL="2743200" algn="l">
              <a:spcBef>
                <a:spcPts val="800"/>
              </a:spcBef>
              <a:spcAft>
                <a:spcPts val="0"/>
              </a:spcAft>
              <a:buClr>
                <a:schemeClr val="dk1"/>
              </a:buClr>
              <a:buSzPts val="3400"/>
              <a:buChar char="•"/>
              <a:defRPr/>
            </a:lvl6pPr>
            <a:lvl7pPr indent="-444500" lvl="6" marL="3200400" algn="l">
              <a:spcBef>
                <a:spcPts val="800"/>
              </a:spcBef>
              <a:spcAft>
                <a:spcPts val="0"/>
              </a:spcAft>
              <a:buClr>
                <a:schemeClr val="dk1"/>
              </a:buClr>
              <a:buSzPts val="3400"/>
              <a:buChar char="•"/>
              <a:defRPr/>
            </a:lvl7pPr>
            <a:lvl8pPr indent="-444500" lvl="7" marL="3657600" algn="l">
              <a:spcBef>
                <a:spcPts val="800"/>
              </a:spcBef>
              <a:spcAft>
                <a:spcPts val="0"/>
              </a:spcAft>
              <a:buClr>
                <a:schemeClr val="dk1"/>
              </a:buClr>
              <a:buSzPts val="3400"/>
              <a:buChar char="•"/>
              <a:defRPr/>
            </a:lvl8pPr>
            <a:lvl9pPr indent="-444500" lvl="8" marL="4114800" algn="l">
              <a:spcBef>
                <a:spcPts val="800"/>
              </a:spcBef>
              <a:spcAft>
                <a:spcPts val="0"/>
              </a:spcAft>
              <a:buClr>
                <a:schemeClr val="dk1"/>
              </a:buClr>
              <a:buSzPts val="3400"/>
              <a:buChar char="•"/>
              <a:defRPr/>
            </a:lvl9pPr>
          </a:lstStyle>
          <a:p/>
        </p:txBody>
      </p:sp>
      <p:sp>
        <p:nvSpPr>
          <p:cNvPr id="119" name="Google Shape;119;p24"/>
          <p:cNvSpPr txBox="1"/>
          <p:nvPr>
            <p:ph idx="10" type="dt"/>
          </p:nvPr>
        </p:nvSpPr>
        <p:spPr>
          <a:xfrm>
            <a:off x="4114800" y="35595562"/>
            <a:ext cx="19202400" cy="2044800"/>
          </a:xfrm>
          <a:prstGeom prst="rect">
            <a:avLst/>
          </a:prstGeom>
          <a:noFill/>
          <a:ln>
            <a:noFill/>
          </a:ln>
        </p:spPr>
        <p:txBody>
          <a:bodyPr anchorCtr="0" anchor="ctr" bIns="347625" lIns="695025" spcFirstLastPara="1" rIns="695025" wrap="square" tIns="347625">
            <a:noAutofit/>
          </a:bodyPr>
          <a:lstStyle>
            <a:lvl1pPr lvl="0" algn="l">
              <a:spcBef>
                <a:spcPts val="0"/>
              </a:spcBef>
              <a:spcAft>
                <a:spcPts val="0"/>
              </a:spcAft>
              <a:buSzPts val="2500"/>
              <a:buNone/>
              <a:defRPr/>
            </a:lvl1pPr>
            <a:lvl2pPr lvl="1" algn="ctr">
              <a:spcBef>
                <a:spcPts val="0"/>
              </a:spcBef>
              <a:spcAft>
                <a:spcPts val="0"/>
              </a:spcAft>
              <a:buSzPts val="2500"/>
              <a:buNone/>
              <a:defRPr/>
            </a:lvl2pPr>
            <a:lvl3pPr lvl="2" algn="ctr">
              <a:spcBef>
                <a:spcPts val="0"/>
              </a:spcBef>
              <a:spcAft>
                <a:spcPts val="0"/>
              </a:spcAft>
              <a:buSzPts val="2500"/>
              <a:buNone/>
              <a:defRPr/>
            </a:lvl3pPr>
            <a:lvl4pPr lvl="3" algn="ctr">
              <a:spcBef>
                <a:spcPts val="0"/>
              </a:spcBef>
              <a:spcAft>
                <a:spcPts val="0"/>
              </a:spcAft>
              <a:buSzPts val="2500"/>
              <a:buNone/>
              <a:defRPr/>
            </a:lvl4pPr>
            <a:lvl5pPr lvl="4" algn="ctr">
              <a:spcBef>
                <a:spcPts val="0"/>
              </a:spcBef>
              <a:spcAft>
                <a:spcPts val="0"/>
              </a:spcAft>
              <a:buSzPts val="2500"/>
              <a:buNone/>
              <a:defRPr/>
            </a:lvl5pPr>
            <a:lvl6pPr lvl="5" algn="l">
              <a:spcBef>
                <a:spcPts val="0"/>
              </a:spcBef>
              <a:spcAft>
                <a:spcPts val="0"/>
              </a:spcAft>
              <a:buSzPts val="2500"/>
              <a:buNone/>
              <a:defRPr/>
            </a:lvl6pPr>
            <a:lvl7pPr lvl="6" algn="l">
              <a:spcBef>
                <a:spcPts val="0"/>
              </a:spcBef>
              <a:spcAft>
                <a:spcPts val="0"/>
              </a:spcAft>
              <a:buSzPts val="2500"/>
              <a:buNone/>
              <a:defRPr/>
            </a:lvl7pPr>
            <a:lvl8pPr lvl="7" algn="l">
              <a:spcBef>
                <a:spcPts val="0"/>
              </a:spcBef>
              <a:spcAft>
                <a:spcPts val="0"/>
              </a:spcAft>
              <a:buSzPts val="2500"/>
              <a:buNone/>
              <a:defRPr/>
            </a:lvl8pPr>
            <a:lvl9pPr lvl="8" algn="l">
              <a:spcBef>
                <a:spcPts val="0"/>
              </a:spcBef>
              <a:spcAft>
                <a:spcPts val="0"/>
              </a:spcAft>
              <a:buSzPts val="2500"/>
              <a:buNone/>
              <a:defRPr/>
            </a:lvl9pPr>
          </a:lstStyle>
          <a:p/>
        </p:txBody>
      </p:sp>
      <p:sp>
        <p:nvSpPr>
          <p:cNvPr id="120" name="Google Shape;120;p24"/>
          <p:cNvSpPr txBox="1"/>
          <p:nvPr>
            <p:ph idx="11" type="ftr"/>
          </p:nvPr>
        </p:nvSpPr>
        <p:spPr>
          <a:xfrm>
            <a:off x="28117800" y="35595562"/>
            <a:ext cx="26060400" cy="2044800"/>
          </a:xfrm>
          <a:prstGeom prst="rect">
            <a:avLst/>
          </a:prstGeom>
          <a:noFill/>
          <a:ln>
            <a:noFill/>
          </a:ln>
        </p:spPr>
        <p:txBody>
          <a:bodyPr anchorCtr="0" anchor="ctr" bIns="347625" lIns="695025" spcFirstLastPara="1" rIns="695025" wrap="square" tIns="347625">
            <a:noAutofit/>
          </a:bodyPr>
          <a:lstStyle>
            <a:lvl1pPr lvl="0" algn="ctr">
              <a:spcBef>
                <a:spcPts val="0"/>
              </a:spcBef>
              <a:spcAft>
                <a:spcPts val="0"/>
              </a:spcAft>
              <a:buSzPts val="2500"/>
              <a:buNone/>
              <a:defRPr/>
            </a:lvl1pPr>
            <a:lvl2pPr lvl="1" algn="ctr">
              <a:spcBef>
                <a:spcPts val="0"/>
              </a:spcBef>
              <a:spcAft>
                <a:spcPts val="0"/>
              </a:spcAft>
              <a:buSzPts val="2500"/>
              <a:buNone/>
              <a:defRPr/>
            </a:lvl2pPr>
            <a:lvl3pPr lvl="2" algn="ctr">
              <a:spcBef>
                <a:spcPts val="0"/>
              </a:spcBef>
              <a:spcAft>
                <a:spcPts val="0"/>
              </a:spcAft>
              <a:buSzPts val="2500"/>
              <a:buNone/>
              <a:defRPr/>
            </a:lvl3pPr>
            <a:lvl4pPr lvl="3" algn="ctr">
              <a:spcBef>
                <a:spcPts val="0"/>
              </a:spcBef>
              <a:spcAft>
                <a:spcPts val="0"/>
              </a:spcAft>
              <a:buSzPts val="2500"/>
              <a:buNone/>
              <a:defRPr/>
            </a:lvl4pPr>
            <a:lvl5pPr lvl="4" algn="ctr">
              <a:spcBef>
                <a:spcPts val="0"/>
              </a:spcBef>
              <a:spcAft>
                <a:spcPts val="0"/>
              </a:spcAft>
              <a:buSzPts val="2500"/>
              <a:buNone/>
              <a:defRPr/>
            </a:lvl5pPr>
            <a:lvl6pPr lvl="5" algn="l">
              <a:spcBef>
                <a:spcPts val="0"/>
              </a:spcBef>
              <a:spcAft>
                <a:spcPts val="0"/>
              </a:spcAft>
              <a:buSzPts val="2500"/>
              <a:buNone/>
              <a:defRPr/>
            </a:lvl6pPr>
            <a:lvl7pPr lvl="6" algn="l">
              <a:spcBef>
                <a:spcPts val="0"/>
              </a:spcBef>
              <a:spcAft>
                <a:spcPts val="0"/>
              </a:spcAft>
              <a:buSzPts val="2500"/>
              <a:buNone/>
              <a:defRPr/>
            </a:lvl7pPr>
            <a:lvl8pPr lvl="7" algn="l">
              <a:spcBef>
                <a:spcPts val="0"/>
              </a:spcBef>
              <a:spcAft>
                <a:spcPts val="0"/>
              </a:spcAft>
              <a:buSzPts val="2500"/>
              <a:buNone/>
              <a:defRPr/>
            </a:lvl8pPr>
            <a:lvl9pPr lvl="8" algn="l">
              <a:spcBef>
                <a:spcPts val="0"/>
              </a:spcBef>
              <a:spcAft>
                <a:spcPts val="0"/>
              </a:spcAft>
              <a:buSzPts val="2500"/>
              <a:buNone/>
              <a:defRPr/>
            </a:lvl9pPr>
          </a:lstStyle>
          <a:p/>
        </p:txBody>
      </p:sp>
      <p:sp>
        <p:nvSpPr>
          <p:cNvPr id="121" name="Google Shape;121;p24"/>
          <p:cNvSpPr txBox="1"/>
          <p:nvPr>
            <p:ph idx="12" type="sldNum"/>
          </p:nvPr>
        </p:nvSpPr>
        <p:spPr>
          <a:xfrm>
            <a:off x="58978800" y="35595562"/>
            <a:ext cx="19202400" cy="2044800"/>
          </a:xfrm>
          <a:prstGeom prst="rect">
            <a:avLst/>
          </a:prstGeom>
          <a:noFill/>
          <a:ln>
            <a:noFill/>
          </a:ln>
        </p:spPr>
        <p:txBody>
          <a:bodyPr anchorCtr="0" anchor="ctr" bIns="347625" lIns="695025" spcFirstLastPara="1" rIns="695025" wrap="square" tIns="347625">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22" name="Shape 122"/>
        <p:cNvGrpSpPr/>
        <p:nvPr/>
      </p:nvGrpSpPr>
      <p:grpSpPr>
        <a:xfrm>
          <a:off x="0" y="0"/>
          <a:ext cx="0" cy="0"/>
          <a:chOff x="0" y="0"/>
          <a:chExt cx="0" cy="0"/>
        </a:xfrm>
      </p:grpSpPr>
      <p:sp>
        <p:nvSpPr>
          <p:cNvPr id="123" name="Google Shape;123;p25"/>
          <p:cNvSpPr txBox="1"/>
          <p:nvPr>
            <p:ph type="title"/>
          </p:nvPr>
        </p:nvSpPr>
        <p:spPr>
          <a:xfrm rot="5400000">
            <a:off x="52538700" y="8663876"/>
            <a:ext cx="32768400" cy="18516600"/>
          </a:xfrm>
          <a:prstGeom prst="rect">
            <a:avLst/>
          </a:prstGeom>
          <a:noFill/>
          <a:ln>
            <a:noFill/>
          </a:ln>
        </p:spPr>
        <p:txBody>
          <a:bodyPr anchorCtr="0" anchor="ctr" bIns="347625" lIns="695025" spcFirstLastPara="1" rIns="695025" wrap="square" tIns="347625">
            <a:normAutofit/>
          </a:bodyPr>
          <a:lstStyle>
            <a:lvl1pPr lvl="0" algn="ctr">
              <a:spcBef>
                <a:spcPts val="0"/>
              </a:spcBef>
              <a:spcAft>
                <a:spcPts val="0"/>
              </a:spcAft>
              <a:buClr>
                <a:schemeClr val="dk1"/>
              </a:buClr>
              <a:buSzPts val="3400"/>
              <a:buNone/>
              <a:defRPr/>
            </a:lvl1pPr>
            <a:lvl2pPr lvl="1">
              <a:spcBef>
                <a:spcPts val="0"/>
              </a:spcBef>
              <a:spcAft>
                <a:spcPts val="0"/>
              </a:spcAft>
              <a:buSzPts val="2500"/>
              <a:buNone/>
              <a:defRPr/>
            </a:lvl2pPr>
            <a:lvl3pPr lvl="2">
              <a:spcBef>
                <a:spcPts val="0"/>
              </a:spcBef>
              <a:spcAft>
                <a:spcPts val="0"/>
              </a:spcAft>
              <a:buSzPts val="2500"/>
              <a:buNone/>
              <a:defRPr/>
            </a:lvl3pPr>
            <a:lvl4pPr lvl="3">
              <a:spcBef>
                <a:spcPts val="0"/>
              </a:spcBef>
              <a:spcAft>
                <a:spcPts val="0"/>
              </a:spcAft>
              <a:buSzPts val="2500"/>
              <a:buNone/>
              <a:defRPr/>
            </a:lvl4pPr>
            <a:lvl5pPr lvl="4">
              <a:spcBef>
                <a:spcPts val="0"/>
              </a:spcBef>
              <a:spcAft>
                <a:spcPts val="0"/>
              </a:spcAft>
              <a:buSzPts val="2500"/>
              <a:buNone/>
              <a:defRPr/>
            </a:lvl5pPr>
            <a:lvl6pPr lvl="5">
              <a:spcBef>
                <a:spcPts val="0"/>
              </a:spcBef>
              <a:spcAft>
                <a:spcPts val="0"/>
              </a:spcAft>
              <a:buSzPts val="2500"/>
              <a:buNone/>
              <a:defRPr/>
            </a:lvl6pPr>
            <a:lvl7pPr lvl="6">
              <a:spcBef>
                <a:spcPts val="0"/>
              </a:spcBef>
              <a:spcAft>
                <a:spcPts val="0"/>
              </a:spcAft>
              <a:buSzPts val="2500"/>
              <a:buNone/>
              <a:defRPr/>
            </a:lvl7pPr>
            <a:lvl8pPr lvl="7">
              <a:spcBef>
                <a:spcPts val="0"/>
              </a:spcBef>
              <a:spcAft>
                <a:spcPts val="0"/>
              </a:spcAft>
              <a:buSzPts val="2500"/>
              <a:buNone/>
              <a:defRPr/>
            </a:lvl8pPr>
            <a:lvl9pPr lvl="8">
              <a:spcBef>
                <a:spcPts val="0"/>
              </a:spcBef>
              <a:spcAft>
                <a:spcPts val="0"/>
              </a:spcAft>
              <a:buSzPts val="2500"/>
              <a:buNone/>
              <a:defRPr/>
            </a:lvl9pPr>
          </a:lstStyle>
          <a:p/>
        </p:txBody>
      </p:sp>
      <p:sp>
        <p:nvSpPr>
          <p:cNvPr id="124" name="Google Shape;124;p25"/>
          <p:cNvSpPr txBox="1"/>
          <p:nvPr>
            <p:ph idx="1" type="body"/>
          </p:nvPr>
        </p:nvSpPr>
        <p:spPr>
          <a:xfrm rot="5400000">
            <a:off x="14819700" y="-9166924"/>
            <a:ext cx="32768400" cy="54178200"/>
          </a:xfrm>
          <a:prstGeom prst="rect">
            <a:avLst/>
          </a:prstGeom>
          <a:noFill/>
          <a:ln>
            <a:noFill/>
          </a:ln>
        </p:spPr>
        <p:txBody>
          <a:bodyPr anchorCtr="0" anchor="t" bIns="347625" lIns="695025" spcFirstLastPara="1" rIns="695025" wrap="square" tIns="347625">
            <a:normAutofit/>
          </a:bodyPr>
          <a:lstStyle>
            <a:lvl1pPr indent="-444500" lvl="0" marL="457200" algn="l">
              <a:spcBef>
                <a:spcPts val="800"/>
              </a:spcBef>
              <a:spcAft>
                <a:spcPts val="0"/>
              </a:spcAft>
              <a:buClr>
                <a:schemeClr val="dk1"/>
              </a:buClr>
              <a:buSzPts val="3400"/>
              <a:buChar char="•"/>
              <a:defRPr/>
            </a:lvl1pPr>
            <a:lvl2pPr indent="-444500" lvl="1" marL="914400" algn="l">
              <a:spcBef>
                <a:spcPts val="800"/>
              </a:spcBef>
              <a:spcAft>
                <a:spcPts val="0"/>
              </a:spcAft>
              <a:buClr>
                <a:schemeClr val="dk1"/>
              </a:buClr>
              <a:buSzPts val="3400"/>
              <a:buChar char="–"/>
              <a:defRPr/>
            </a:lvl2pPr>
            <a:lvl3pPr indent="-444500" lvl="2" marL="1371600" algn="l">
              <a:spcBef>
                <a:spcPts val="800"/>
              </a:spcBef>
              <a:spcAft>
                <a:spcPts val="0"/>
              </a:spcAft>
              <a:buClr>
                <a:schemeClr val="dk1"/>
              </a:buClr>
              <a:buSzPts val="3400"/>
              <a:buChar char="•"/>
              <a:defRPr/>
            </a:lvl3pPr>
            <a:lvl4pPr indent="-444500" lvl="3" marL="1828800" algn="l">
              <a:spcBef>
                <a:spcPts val="800"/>
              </a:spcBef>
              <a:spcAft>
                <a:spcPts val="0"/>
              </a:spcAft>
              <a:buClr>
                <a:schemeClr val="dk1"/>
              </a:buClr>
              <a:buSzPts val="3400"/>
              <a:buChar char="–"/>
              <a:defRPr/>
            </a:lvl4pPr>
            <a:lvl5pPr indent="-444500" lvl="4" marL="2286000" algn="l">
              <a:spcBef>
                <a:spcPts val="800"/>
              </a:spcBef>
              <a:spcAft>
                <a:spcPts val="0"/>
              </a:spcAft>
              <a:buClr>
                <a:schemeClr val="dk1"/>
              </a:buClr>
              <a:buSzPts val="3400"/>
              <a:buChar char="»"/>
              <a:defRPr/>
            </a:lvl5pPr>
            <a:lvl6pPr indent="-444500" lvl="5" marL="2743200" algn="l">
              <a:spcBef>
                <a:spcPts val="800"/>
              </a:spcBef>
              <a:spcAft>
                <a:spcPts val="0"/>
              </a:spcAft>
              <a:buClr>
                <a:schemeClr val="dk1"/>
              </a:buClr>
              <a:buSzPts val="3400"/>
              <a:buChar char="•"/>
              <a:defRPr/>
            </a:lvl6pPr>
            <a:lvl7pPr indent="-444500" lvl="6" marL="3200400" algn="l">
              <a:spcBef>
                <a:spcPts val="800"/>
              </a:spcBef>
              <a:spcAft>
                <a:spcPts val="0"/>
              </a:spcAft>
              <a:buClr>
                <a:schemeClr val="dk1"/>
              </a:buClr>
              <a:buSzPts val="3400"/>
              <a:buChar char="•"/>
              <a:defRPr/>
            </a:lvl7pPr>
            <a:lvl8pPr indent="-444500" lvl="7" marL="3657600" algn="l">
              <a:spcBef>
                <a:spcPts val="800"/>
              </a:spcBef>
              <a:spcAft>
                <a:spcPts val="0"/>
              </a:spcAft>
              <a:buClr>
                <a:schemeClr val="dk1"/>
              </a:buClr>
              <a:buSzPts val="3400"/>
              <a:buChar char="•"/>
              <a:defRPr/>
            </a:lvl8pPr>
            <a:lvl9pPr indent="-444500" lvl="8" marL="4114800" algn="l">
              <a:spcBef>
                <a:spcPts val="800"/>
              </a:spcBef>
              <a:spcAft>
                <a:spcPts val="0"/>
              </a:spcAft>
              <a:buClr>
                <a:schemeClr val="dk1"/>
              </a:buClr>
              <a:buSzPts val="3400"/>
              <a:buChar char="•"/>
              <a:defRPr/>
            </a:lvl9pPr>
          </a:lstStyle>
          <a:p/>
        </p:txBody>
      </p:sp>
      <p:sp>
        <p:nvSpPr>
          <p:cNvPr id="125" name="Google Shape;125;p25"/>
          <p:cNvSpPr txBox="1"/>
          <p:nvPr>
            <p:ph idx="10" type="dt"/>
          </p:nvPr>
        </p:nvSpPr>
        <p:spPr>
          <a:xfrm>
            <a:off x="4114800" y="35595562"/>
            <a:ext cx="19202400" cy="2044800"/>
          </a:xfrm>
          <a:prstGeom prst="rect">
            <a:avLst/>
          </a:prstGeom>
          <a:noFill/>
          <a:ln>
            <a:noFill/>
          </a:ln>
        </p:spPr>
        <p:txBody>
          <a:bodyPr anchorCtr="0" anchor="ctr" bIns="347625" lIns="695025" spcFirstLastPara="1" rIns="695025" wrap="square" tIns="347625">
            <a:noAutofit/>
          </a:bodyPr>
          <a:lstStyle>
            <a:lvl1pPr lvl="0" algn="l">
              <a:spcBef>
                <a:spcPts val="0"/>
              </a:spcBef>
              <a:spcAft>
                <a:spcPts val="0"/>
              </a:spcAft>
              <a:buSzPts val="2500"/>
              <a:buNone/>
              <a:defRPr/>
            </a:lvl1pPr>
            <a:lvl2pPr lvl="1" algn="ctr">
              <a:spcBef>
                <a:spcPts val="0"/>
              </a:spcBef>
              <a:spcAft>
                <a:spcPts val="0"/>
              </a:spcAft>
              <a:buSzPts val="2500"/>
              <a:buNone/>
              <a:defRPr/>
            </a:lvl2pPr>
            <a:lvl3pPr lvl="2" algn="ctr">
              <a:spcBef>
                <a:spcPts val="0"/>
              </a:spcBef>
              <a:spcAft>
                <a:spcPts val="0"/>
              </a:spcAft>
              <a:buSzPts val="2500"/>
              <a:buNone/>
              <a:defRPr/>
            </a:lvl3pPr>
            <a:lvl4pPr lvl="3" algn="ctr">
              <a:spcBef>
                <a:spcPts val="0"/>
              </a:spcBef>
              <a:spcAft>
                <a:spcPts val="0"/>
              </a:spcAft>
              <a:buSzPts val="2500"/>
              <a:buNone/>
              <a:defRPr/>
            </a:lvl4pPr>
            <a:lvl5pPr lvl="4" algn="ctr">
              <a:spcBef>
                <a:spcPts val="0"/>
              </a:spcBef>
              <a:spcAft>
                <a:spcPts val="0"/>
              </a:spcAft>
              <a:buSzPts val="2500"/>
              <a:buNone/>
              <a:defRPr/>
            </a:lvl5pPr>
            <a:lvl6pPr lvl="5" algn="l">
              <a:spcBef>
                <a:spcPts val="0"/>
              </a:spcBef>
              <a:spcAft>
                <a:spcPts val="0"/>
              </a:spcAft>
              <a:buSzPts val="2500"/>
              <a:buNone/>
              <a:defRPr/>
            </a:lvl6pPr>
            <a:lvl7pPr lvl="6" algn="l">
              <a:spcBef>
                <a:spcPts val="0"/>
              </a:spcBef>
              <a:spcAft>
                <a:spcPts val="0"/>
              </a:spcAft>
              <a:buSzPts val="2500"/>
              <a:buNone/>
              <a:defRPr/>
            </a:lvl7pPr>
            <a:lvl8pPr lvl="7" algn="l">
              <a:spcBef>
                <a:spcPts val="0"/>
              </a:spcBef>
              <a:spcAft>
                <a:spcPts val="0"/>
              </a:spcAft>
              <a:buSzPts val="2500"/>
              <a:buNone/>
              <a:defRPr/>
            </a:lvl8pPr>
            <a:lvl9pPr lvl="8" algn="l">
              <a:spcBef>
                <a:spcPts val="0"/>
              </a:spcBef>
              <a:spcAft>
                <a:spcPts val="0"/>
              </a:spcAft>
              <a:buSzPts val="2500"/>
              <a:buNone/>
              <a:defRPr/>
            </a:lvl9pPr>
          </a:lstStyle>
          <a:p/>
        </p:txBody>
      </p:sp>
      <p:sp>
        <p:nvSpPr>
          <p:cNvPr id="126" name="Google Shape;126;p25"/>
          <p:cNvSpPr txBox="1"/>
          <p:nvPr>
            <p:ph idx="11" type="ftr"/>
          </p:nvPr>
        </p:nvSpPr>
        <p:spPr>
          <a:xfrm>
            <a:off x="28117800" y="35595562"/>
            <a:ext cx="26060400" cy="2044800"/>
          </a:xfrm>
          <a:prstGeom prst="rect">
            <a:avLst/>
          </a:prstGeom>
          <a:noFill/>
          <a:ln>
            <a:noFill/>
          </a:ln>
        </p:spPr>
        <p:txBody>
          <a:bodyPr anchorCtr="0" anchor="ctr" bIns="347625" lIns="695025" spcFirstLastPara="1" rIns="695025" wrap="square" tIns="347625">
            <a:noAutofit/>
          </a:bodyPr>
          <a:lstStyle>
            <a:lvl1pPr lvl="0" algn="ctr">
              <a:spcBef>
                <a:spcPts val="0"/>
              </a:spcBef>
              <a:spcAft>
                <a:spcPts val="0"/>
              </a:spcAft>
              <a:buSzPts val="2500"/>
              <a:buNone/>
              <a:defRPr/>
            </a:lvl1pPr>
            <a:lvl2pPr lvl="1" algn="ctr">
              <a:spcBef>
                <a:spcPts val="0"/>
              </a:spcBef>
              <a:spcAft>
                <a:spcPts val="0"/>
              </a:spcAft>
              <a:buSzPts val="2500"/>
              <a:buNone/>
              <a:defRPr/>
            </a:lvl2pPr>
            <a:lvl3pPr lvl="2" algn="ctr">
              <a:spcBef>
                <a:spcPts val="0"/>
              </a:spcBef>
              <a:spcAft>
                <a:spcPts val="0"/>
              </a:spcAft>
              <a:buSzPts val="2500"/>
              <a:buNone/>
              <a:defRPr/>
            </a:lvl3pPr>
            <a:lvl4pPr lvl="3" algn="ctr">
              <a:spcBef>
                <a:spcPts val="0"/>
              </a:spcBef>
              <a:spcAft>
                <a:spcPts val="0"/>
              </a:spcAft>
              <a:buSzPts val="2500"/>
              <a:buNone/>
              <a:defRPr/>
            </a:lvl4pPr>
            <a:lvl5pPr lvl="4" algn="ctr">
              <a:spcBef>
                <a:spcPts val="0"/>
              </a:spcBef>
              <a:spcAft>
                <a:spcPts val="0"/>
              </a:spcAft>
              <a:buSzPts val="2500"/>
              <a:buNone/>
              <a:defRPr/>
            </a:lvl5pPr>
            <a:lvl6pPr lvl="5" algn="l">
              <a:spcBef>
                <a:spcPts val="0"/>
              </a:spcBef>
              <a:spcAft>
                <a:spcPts val="0"/>
              </a:spcAft>
              <a:buSzPts val="2500"/>
              <a:buNone/>
              <a:defRPr/>
            </a:lvl6pPr>
            <a:lvl7pPr lvl="6" algn="l">
              <a:spcBef>
                <a:spcPts val="0"/>
              </a:spcBef>
              <a:spcAft>
                <a:spcPts val="0"/>
              </a:spcAft>
              <a:buSzPts val="2500"/>
              <a:buNone/>
              <a:defRPr/>
            </a:lvl7pPr>
            <a:lvl8pPr lvl="7" algn="l">
              <a:spcBef>
                <a:spcPts val="0"/>
              </a:spcBef>
              <a:spcAft>
                <a:spcPts val="0"/>
              </a:spcAft>
              <a:buSzPts val="2500"/>
              <a:buNone/>
              <a:defRPr/>
            </a:lvl8pPr>
            <a:lvl9pPr lvl="8" algn="l">
              <a:spcBef>
                <a:spcPts val="0"/>
              </a:spcBef>
              <a:spcAft>
                <a:spcPts val="0"/>
              </a:spcAft>
              <a:buSzPts val="2500"/>
              <a:buNone/>
              <a:defRPr/>
            </a:lvl9pPr>
          </a:lstStyle>
          <a:p/>
        </p:txBody>
      </p:sp>
      <p:sp>
        <p:nvSpPr>
          <p:cNvPr id="127" name="Google Shape;127;p25"/>
          <p:cNvSpPr txBox="1"/>
          <p:nvPr>
            <p:ph idx="12" type="sldNum"/>
          </p:nvPr>
        </p:nvSpPr>
        <p:spPr>
          <a:xfrm>
            <a:off x="58978800" y="35595562"/>
            <a:ext cx="19202400" cy="2044800"/>
          </a:xfrm>
          <a:prstGeom prst="rect">
            <a:avLst/>
          </a:prstGeom>
          <a:noFill/>
          <a:ln>
            <a:noFill/>
          </a:ln>
        </p:spPr>
        <p:txBody>
          <a:bodyPr anchorCtr="0" anchor="ctr" bIns="347625" lIns="695025" spcFirstLastPara="1" rIns="695025" wrap="square" tIns="347625">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805300" y="3322853"/>
            <a:ext cx="76685400" cy="4276200"/>
          </a:xfrm>
          <a:prstGeom prst="rect">
            <a:avLst/>
          </a:prstGeom>
        </p:spPr>
        <p:txBody>
          <a:bodyPr anchorCtr="0" anchor="t" bIns="776100" lIns="776100" spcFirstLastPara="1" rIns="776100" wrap="square" tIns="776100">
            <a:normAutofit/>
          </a:bodyPr>
          <a:lstStyle>
            <a:lvl1pPr lvl="0">
              <a:spcBef>
                <a:spcPts val="0"/>
              </a:spcBef>
              <a:spcAft>
                <a:spcPts val="0"/>
              </a:spcAft>
              <a:buSzPts val="23800"/>
              <a:buNone/>
              <a:defRPr/>
            </a:lvl1pPr>
            <a:lvl2pPr lvl="1">
              <a:spcBef>
                <a:spcPts val="0"/>
              </a:spcBef>
              <a:spcAft>
                <a:spcPts val="0"/>
              </a:spcAft>
              <a:buSzPts val="23800"/>
              <a:buNone/>
              <a:defRPr/>
            </a:lvl2pPr>
            <a:lvl3pPr lvl="2">
              <a:spcBef>
                <a:spcPts val="0"/>
              </a:spcBef>
              <a:spcAft>
                <a:spcPts val="0"/>
              </a:spcAft>
              <a:buSzPts val="23800"/>
              <a:buNone/>
              <a:defRPr/>
            </a:lvl3pPr>
            <a:lvl4pPr lvl="3">
              <a:spcBef>
                <a:spcPts val="0"/>
              </a:spcBef>
              <a:spcAft>
                <a:spcPts val="0"/>
              </a:spcAft>
              <a:buSzPts val="23800"/>
              <a:buNone/>
              <a:defRPr/>
            </a:lvl4pPr>
            <a:lvl5pPr lvl="4">
              <a:spcBef>
                <a:spcPts val="0"/>
              </a:spcBef>
              <a:spcAft>
                <a:spcPts val="0"/>
              </a:spcAft>
              <a:buSzPts val="23800"/>
              <a:buNone/>
              <a:defRPr/>
            </a:lvl5pPr>
            <a:lvl6pPr lvl="5">
              <a:spcBef>
                <a:spcPts val="0"/>
              </a:spcBef>
              <a:spcAft>
                <a:spcPts val="0"/>
              </a:spcAft>
              <a:buSzPts val="23800"/>
              <a:buNone/>
              <a:defRPr/>
            </a:lvl6pPr>
            <a:lvl7pPr lvl="6">
              <a:spcBef>
                <a:spcPts val="0"/>
              </a:spcBef>
              <a:spcAft>
                <a:spcPts val="0"/>
              </a:spcAft>
              <a:buSzPts val="23800"/>
              <a:buNone/>
              <a:defRPr/>
            </a:lvl7pPr>
            <a:lvl8pPr lvl="7">
              <a:spcBef>
                <a:spcPts val="0"/>
              </a:spcBef>
              <a:spcAft>
                <a:spcPts val="0"/>
              </a:spcAft>
              <a:buSzPts val="23800"/>
              <a:buNone/>
              <a:defRPr/>
            </a:lvl8pPr>
            <a:lvl9pPr lvl="8">
              <a:spcBef>
                <a:spcPts val="0"/>
              </a:spcBef>
              <a:spcAft>
                <a:spcPts val="0"/>
              </a:spcAft>
              <a:buSzPts val="23800"/>
              <a:buNone/>
              <a:defRPr/>
            </a:lvl9pPr>
          </a:lstStyle>
          <a:p/>
        </p:txBody>
      </p:sp>
      <p:sp>
        <p:nvSpPr>
          <p:cNvPr id="18" name="Google Shape;18;p4"/>
          <p:cNvSpPr txBox="1"/>
          <p:nvPr>
            <p:ph idx="1" type="body"/>
          </p:nvPr>
        </p:nvSpPr>
        <p:spPr>
          <a:xfrm>
            <a:off x="2805300" y="8605147"/>
            <a:ext cx="76685400" cy="25509000"/>
          </a:xfrm>
          <a:prstGeom prst="rect">
            <a:avLst/>
          </a:prstGeom>
        </p:spPr>
        <p:txBody>
          <a:bodyPr anchorCtr="0" anchor="t" bIns="776100" lIns="776100" spcFirstLastPara="1" rIns="776100" wrap="square" tIns="776100">
            <a:normAutofit/>
          </a:bodyPr>
          <a:lstStyle>
            <a:lvl1pPr indent="-1200150" lvl="0" marL="457200">
              <a:spcBef>
                <a:spcPts val="0"/>
              </a:spcBef>
              <a:spcAft>
                <a:spcPts val="0"/>
              </a:spcAft>
              <a:buSzPts val="15300"/>
              <a:buChar char="●"/>
              <a:defRPr/>
            </a:lvl1pPr>
            <a:lvl2pPr indent="-984250" lvl="1" marL="914400">
              <a:spcBef>
                <a:spcPts val="0"/>
              </a:spcBef>
              <a:spcAft>
                <a:spcPts val="0"/>
              </a:spcAft>
              <a:buSzPts val="11900"/>
              <a:buChar char="○"/>
              <a:defRPr/>
            </a:lvl2pPr>
            <a:lvl3pPr indent="-984250" lvl="2" marL="1371600">
              <a:spcBef>
                <a:spcPts val="0"/>
              </a:spcBef>
              <a:spcAft>
                <a:spcPts val="0"/>
              </a:spcAft>
              <a:buSzPts val="11900"/>
              <a:buChar char="■"/>
              <a:defRPr/>
            </a:lvl3pPr>
            <a:lvl4pPr indent="-984250" lvl="3" marL="1828800">
              <a:spcBef>
                <a:spcPts val="0"/>
              </a:spcBef>
              <a:spcAft>
                <a:spcPts val="0"/>
              </a:spcAft>
              <a:buSzPts val="11900"/>
              <a:buChar char="●"/>
              <a:defRPr/>
            </a:lvl4pPr>
            <a:lvl5pPr indent="-984250" lvl="4" marL="2286000">
              <a:spcBef>
                <a:spcPts val="0"/>
              </a:spcBef>
              <a:spcAft>
                <a:spcPts val="0"/>
              </a:spcAft>
              <a:buSzPts val="11900"/>
              <a:buChar char="○"/>
              <a:defRPr/>
            </a:lvl5pPr>
            <a:lvl6pPr indent="-984250" lvl="5" marL="2743200">
              <a:spcBef>
                <a:spcPts val="0"/>
              </a:spcBef>
              <a:spcAft>
                <a:spcPts val="0"/>
              </a:spcAft>
              <a:buSzPts val="11900"/>
              <a:buChar char="■"/>
              <a:defRPr/>
            </a:lvl6pPr>
            <a:lvl7pPr indent="-984250" lvl="6" marL="3200400">
              <a:spcBef>
                <a:spcPts val="0"/>
              </a:spcBef>
              <a:spcAft>
                <a:spcPts val="0"/>
              </a:spcAft>
              <a:buSzPts val="11900"/>
              <a:buChar char="●"/>
              <a:defRPr/>
            </a:lvl7pPr>
            <a:lvl8pPr indent="-984250" lvl="7" marL="3657600">
              <a:spcBef>
                <a:spcPts val="0"/>
              </a:spcBef>
              <a:spcAft>
                <a:spcPts val="0"/>
              </a:spcAft>
              <a:buSzPts val="11900"/>
              <a:buChar char="○"/>
              <a:defRPr/>
            </a:lvl8pPr>
            <a:lvl9pPr indent="-984250" lvl="8" marL="4114800">
              <a:spcBef>
                <a:spcPts val="0"/>
              </a:spcBef>
              <a:spcAft>
                <a:spcPts val="0"/>
              </a:spcAft>
              <a:buSzPts val="11900"/>
              <a:buChar char="■"/>
              <a:defRPr/>
            </a:lvl9pPr>
          </a:lstStyle>
          <a:p/>
        </p:txBody>
      </p:sp>
      <p:sp>
        <p:nvSpPr>
          <p:cNvPr id="19" name="Google Shape;19;p4"/>
          <p:cNvSpPr txBox="1"/>
          <p:nvPr>
            <p:ph idx="12" type="sldNum"/>
          </p:nvPr>
        </p:nvSpPr>
        <p:spPr>
          <a:xfrm>
            <a:off x="76252120" y="34818685"/>
            <a:ext cx="4938300" cy="2938800"/>
          </a:xfrm>
          <a:prstGeom prst="rect">
            <a:avLst/>
          </a:prstGeom>
        </p:spPr>
        <p:txBody>
          <a:bodyPr anchorCtr="0" anchor="ctr" bIns="776100" lIns="776100" spcFirstLastPara="1" rIns="776100" wrap="square" tIns="776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805300" y="3322853"/>
            <a:ext cx="76685400" cy="4276200"/>
          </a:xfrm>
          <a:prstGeom prst="rect">
            <a:avLst/>
          </a:prstGeom>
        </p:spPr>
        <p:txBody>
          <a:bodyPr anchorCtr="0" anchor="t" bIns="776100" lIns="776100" spcFirstLastPara="1" rIns="776100" wrap="square" tIns="776100">
            <a:normAutofit/>
          </a:bodyPr>
          <a:lstStyle>
            <a:lvl1pPr lvl="0">
              <a:spcBef>
                <a:spcPts val="0"/>
              </a:spcBef>
              <a:spcAft>
                <a:spcPts val="0"/>
              </a:spcAft>
              <a:buSzPts val="23800"/>
              <a:buNone/>
              <a:defRPr/>
            </a:lvl1pPr>
            <a:lvl2pPr lvl="1">
              <a:spcBef>
                <a:spcPts val="0"/>
              </a:spcBef>
              <a:spcAft>
                <a:spcPts val="0"/>
              </a:spcAft>
              <a:buSzPts val="23800"/>
              <a:buNone/>
              <a:defRPr/>
            </a:lvl2pPr>
            <a:lvl3pPr lvl="2">
              <a:spcBef>
                <a:spcPts val="0"/>
              </a:spcBef>
              <a:spcAft>
                <a:spcPts val="0"/>
              </a:spcAft>
              <a:buSzPts val="23800"/>
              <a:buNone/>
              <a:defRPr/>
            </a:lvl3pPr>
            <a:lvl4pPr lvl="3">
              <a:spcBef>
                <a:spcPts val="0"/>
              </a:spcBef>
              <a:spcAft>
                <a:spcPts val="0"/>
              </a:spcAft>
              <a:buSzPts val="23800"/>
              <a:buNone/>
              <a:defRPr/>
            </a:lvl4pPr>
            <a:lvl5pPr lvl="4">
              <a:spcBef>
                <a:spcPts val="0"/>
              </a:spcBef>
              <a:spcAft>
                <a:spcPts val="0"/>
              </a:spcAft>
              <a:buSzPts val="23800"/>
              <a:buNone/>
              <a:defRPr/>
            </a:lvl5pPr>
            <a:lvl6pPr lvl="5">
              <a:spcBef>
                <a:spcPts val="0"/>
              </a:spcBef>
              <a:spcAft>
                <a:spcPts val="0"/>
              </a:spcAft>
              <a:buSzPts val="23800"/>
              <a:buNone/>
              <a:defRPr/>
            </a:lvl6pPr>
            <a:lvl7pPr lvl="6">
              <a:spcBef>
                <a:spcPts val="0"/>
              </a:spcBef>
              <a:spcAft>
                <a:spcPts val="0"/>
              </a:spcAft>
              <a:buSzPts val="23800"/>
              <a:buNone/>
              <a:defRPr/>
            </a:lvl7pPr>
            <a:lvl8pPr lvl="7">
              <a:spcBef>
                <a:spcPts val="0"/>
              </a:spcBef>
              <a:spcAft>
                <a:spcPts val="0"/>
              </a:spcAft>
              <a:buSzPts val="23800"/>
              <a:buNone/>
              <a:defRPr/>
            </a:lvl8pPr>
            <a:lvl9pPr lvl="8">
              <a:spcBef>
                <a:spcPts val="0"/>
              </a:spcBef>
              <a:spcAft>
                <a:spcPts val="0"/>
              </a:spcAft>
              <a:buSzPts val="23800"/>
              <a:buNone/>
              <a:defRPr/>
            </a:lvl9pPr>
          </a:lstStyle>
          <a:p/>
        </p:txBody>
      </p:sp>
      <p:sp>
        <p:nvSpPr>
          <p:cNvPr id="22" name="Google Shape;22;p5"/>
          <p:cNvSpPr txBox="1"/>
          <p:nvPr>
            <p:ph idx="1" type="body"/>
          </p:nvPr>
        </p:nvSpPr>
        <p:spPr>
          <a:xfrm>
            <a:off x="2805300" y="8605147"/>
            <a:ext cx="35999100" cy="25509000"/>
          </a:xfrm>
          <a:prstGeom prst="rect">
            <a:avLst/>
          </a:prstGeom>
        </p:spPr>
        <p:txBody>
          <a:bodyPr anchorCtr="0" anchor="t" bIns="776100" lIns="776100" spcFirstLastPara="1" rIns="776100" wrap="square" tIns="776100">
            <a:normAutofit/>
          </a:bodyPr>
          <a:lstStyle>
            <a:lvl1pPr indent="-984250" lvl="0" marL="457200">
              <a:spcBef>
                <a:spcPts val="0"/>
              </a:spcBef>
              <a:spcAft>
                <a:spcPts val="0"/>
              </a:spcAft>
              <a:buSzPts val="11900"/>
              <a:buChar char="●"/>
              <a:defRPr sz="11900"/>
            </a:lvl1pPr>
            <a:lvl2pPr indent="-876300" lvl="1" marL="914400">
              <a:spcBef>
                <a:spcPts val="0"/>
              </a:spcBef>
              <a:spcAft>
                <a:spcPts val="0"/>
              </a:spcAft>
              <a:buSzPts val="10200"/>
              <a:buChar char="○"/>
              <a:defRPr sz="10200"/>
            </a:lvl2pPr>
            <a:lvl3pPr indent="-876300" lvl="2" marL="1371600">
              <a:spcBef>
                <a:spcPts val="0"/>
              </a:spcBef>
              <a:spcAft>
                <a:spcPts val="0"/>
              </a:spcAft>
              <a:buSzPts val="10200"/>
              <a:buChar char="■"/>
              <a:defRPr sz="10200"/>
            </a:lvl3pPr>
            <a:lvl4pPr indent="-876300" lvl="3" marL="1828800">
              <a:spcBef>
                <a:spcPts val="0"/>
              </a:spcBef>
              <a:spcAft>
                <a:spcPts val="0"/>
              </a:spcAft>
              <a:buSzPts val="10200"/>
              <a:buChar char="●"/>
              <a:defRPr sz="10200"/>
            </a:lvl4pPr>
            <a:lvl5pPr indent="-876300" lvl="4" marL="2286000">
              <a:spcBef>
                <a:spcPts val="0"/>
              </a:spcBef>
              <a:spcAft>
                <a:spcPts val="0"/>
              </a:spcAft>
              <a:buSzPts val="10200"/>
              <a:buChar char="○"/>
              <a:defRPr sz="10200"/>
            </a:lvl5pPr>
            <a:lvl6pPr indent="-876300" lvl="5" marL="2743200">
              <a:spcBef>
                <a:spcPts val="0"/>
              </a:spcBef>
              <a:spcAft>
                <a:spcPts val="0"/>
              </a:spcAft>
              <a:buSzPts val="10200"/>
              <a:buChar char="■"/>
              <a:defRPr sz="10200"/>
            </a:lvl6pPr>
            <a:lvl7pPr indent="-876300" lvl="6" marL="3200400">
              <a:spcBef>
                <a:spcPts val="0"/>
              </a:spcBef>
              <a:spcAft>
                <a:spcPts val="0"/>
              </a:spcAft>
              <a:buSzPts val="10200"/>
              <a:buChar char="●"/>
              <a:defRPr sz="10200"/>
            </a:lvl7pPr>
            <a:lvl8pPr indent="-876300" lvl="7" marL="3657600">
              <a:spcBef>
                <a:spcPts val="0"/>
              </a:spcBef>
              <a:spcAft>
                <a:spcPts val="0"/>
              </a:spcAft>
              <a:buSzPts val="10200"/>
              <a:buChar char="○"/>
              <a:defRPr sz="10200"/>
            </a:lvl8pPr>
            <a:lvl9pPr indent="-876300" lvl="8" marL="4114800">
              <a:spcBef>
                <a:spcPts val="0"/>
              </a:spcBef>
              <a:spcAft>
                <a:spcPts val="0"/>
              </a:spcAft>
              <a:buSzPts val="10200"/>
              <a:buChar char="■"/>
              <a:defRPr sz="10200"/>
            </a:lvl9pPr>
          </a:lstStyle>
          <a:p/>
        </p:txBody>
      </p:sp>
      <p:sp>
        <p:nvSpPr>
          <p:cNvPr id="23" name="Google Shape;23;p5"/>
          <p:cNvSpPr txBox="1"/>
          <p:nvPr>
            <p:ph idx="2" type="body"/>
          </p:nvPr>
        </p:nvSpPr>
        <p:spPr>
          <a:xfrm>
            <a:off x="43491600" y="8605147"/>
            <a:ext cx="35999100" cy="25509000"/>
          </a:xfrm>
          <a:prstGeom prst="rect">
            <a:avLst/>
          </a:prstGeom>
        </p:spPr>
        <p:txBody>
          <a:bodyPr anchorCtr="0" anchor="t" bIns="776100" lIns="776100" spcFirstLastPara="1" rIns="776100" wrap="square" tIns="776100">
            <a:normAutofit/>
          </a:bodyPr>
          <a:lstStyle>
            <a:lvl1pPr indent="-984250" lvl="0" marL="457200">
              <a:spcBef>
                <a:spcPts val="0"/>
              </a:spcBef>
              <a:spcAft>
                <a:spcPts val="0"/>
              </a:spcAft>
              <a:buSzPts val="11900"/>
              <a:buChar char="●"/>
              <a:defRPr sz="11900"/>
            </a:lvl1pPr>
            <a:lvl2pPr indent="-876300" lvl="1" marL="914400">
              <a:spcBef>
                <a:spcPts val="0"/>
              </a:spcBef>
              <a:spcAft>
                <a:spcPts val="0"/>
              </a:spcAft>
              <a:buSzPts val="10200"/>
              <a:buChar char="○"/>
              <a:defRPr sz="10200"/>
            </a:lvl2pPr>
            <a:lvl3pPr indent="-876300" lvl="2" marL="1371600">
              <a:spcBef>
                <a:spcPts val="0"/>
              </a:spcBef>
              <a:spcAft>
                <a:spcPts val="0"/>
              </a:spcAft>
              <a:buSzPts val="10200"/>
              <a:buChar char="■"/>
              <a:defRPr sz="10200"/>
            </a:lvl3pPr>
            <a:lvl4pPr indent="-876300" lvl="3" marL="1828800">
              <a:spcBef>
                <a:spcPts val="0"/>
              </a:spcBef>
              <a:spcAft>
                <a:spcPts val="0"/>
              </a:spcAft>
              <a:buSzPts val="10200"/>
              <a:buChar char="●"/>
              <a:defRPr sz="10200"/>
            </a:lvl4pPr>
            <a:lvl5pPr indent="-876300" lvl="4" marL="2286000">
              <a:spcBef>
                <a:spcPts val="0"/>
              </a:spcBef>
              <a:spcAft>
                <a:spcPts val="0"/>
              </a:spcAft>
              <a:buSzPts val="10200"/>
              <a:buChar char="○"/>
              <a:defRPr sz="10200"/>
            </a:lvl5pPr>
            <a:lvl6pPr indent="-876300" lvl="5" marL="2743200">
              <a:spcBef>
                <a:spcPts val="0"/>
              </a:spcBef>
              <a:spcAft>
                <a:spcPts val="0"/>
              </a:spcAft>
              <a:buSzPts val="10200"/>
              <a:buChar char="■"/>
              <a:defRPr sz="10200"/>
            </a:lvl6pPr>
            <a:lvl7pPr indent="-876300" lvl="6" marL="3200400">
              <a:spcBef>
                <a:spcPts val="0"/>
              </a:spcBef>
              <a:spcAft>
                <a:spcPts val="0"/>
              </a:spcAft>
              <a:buSzPts val="10200"/>
              <a:buChar char="●"/>
              <a:defRPr sz="10200"/>
            </a:lvl7pPr>
            <a:lvl8pPr indent="-876300" lvl="7" marL="3657600">
              <a:spcBef>
                <a:spcPts val="0"/>
              </a:spcBef>
              <a:spcAft>
                <a:spcPts val="0"/>
              </a:spcAft>
              <a:buSzPts val="10200"/>
              <a:buChar char="○"/>
              <a:defRPr sz="10200"/>
            </a:lvl8pPr>
            <a:lvl9pPr indent="-876300" lvl="8" marL="4114800">
              <a:spcBef>
                <a:spcPts val="0"/>
              </a:spcBef>
              <a:spcAft>
                <a:spcPts val="0"/>
              </a:spcAft>
              <a:buSzPts val="10200"/>
              <a:buChar char="■"/>
              <a:defRPr sz="10200"/>
            </a:lvl9pPr>
          </a:lstStyle>
          <a:p/>
        </p:txBody>
      </p:sp>
      <p:sp>
        <p:nvSpPr>
          <p:cNvPr id="24" name="Google Shape;24;p5"/>
          <p:cNvSpPr txBox="1"/>
          <p:nvPr>
            <p:ph idx="12" type="sldNum"/>
          </p:nvPr>
        </p:nvSpPr>
        <p:spPr>
          <a:xfrm>
            <a:off x="76252120" y="34818685"/>
            <a:ext cx="4938300" cy="2938800"/>
          </a:xfrm>
          <a:prstGeom prst="rect">
            <a:avLst/>
          </a:prstGeom>
        </p:spPr>
        <p:txBody>
          <a:bodyPr anchorCtr="0" anchor="ctr" bIns="776100" lIns="776100" spcFirstLastPara="1" rIns="776100" wrap="square" tIns="776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805300" y="3322853"/>
            <a:ext cx="76685400" cy="4276200"/>
          </a:xfrm>
          <a:prstGeom prst="rect">
            <a:avLst/>
          </a:prstGeom>
        </p:spPr>
        <p:txBody>
          <a:bodyPr anchorCtr="0" anchor="t" bIns="776100" lIns="776100" spcFirstLastPara="1" rIns="776100" wrap="square" tIns="776100">
            <a:normAutofit/>
          </a:bodyPr>
          <a:lstStyle>
            <a:lvl1pPr lvl="0">
              <a:spcBef>
                <a:spcPts val="0"/>
              </a:spcBef>
              <a:spcAft>
                <a:spcPts val="0"/>
              </a:spcAft>
              <a:buSzPts val="23800"/>
              <a:buNone/>
              <a:defRPr/>
            </a:lvl1pPr>
            <a:lvl2pPr lvl="1">
              <a:spcBef>
                <a:spcPts val="0"/>
              </a:spcBef>
              <a:spcAft>
                <a:spcPts val="0"/>
              </a:spcAft>
              <a:buSzPts val="23800"/>
              <a:buNone/>
              <a:defRPr/>
            </a:lvl2pPr>
            <a:lvl3pPr lvl="2">
              <a:spcBef>
                <a:spcPts val="0"/>
              </a:spcBef>
              <a:spcAft>
                <a:spcPts val="0"/>
              </a:spcAft>
              <a:buSzPts val="23800"/>
              <a:buNone/>
              <a:defRPr/>
            </a:lvl3pPr>
            <a:lvl4pPr lvl="3">
              <a:spcBef>
                <a:spcPts val="0"/>
              </a:spcBef>
              <a:spcAft>
                <a:spcPts val="0"/>
              </a:spcAft>
              <a:buSzPts val="23800"/>
              <a:buNone/>
              <a:defRPr/>
            </a:lvl4pPr>
            <a:lvl5pPr lvl="4">
              <a:spcBef>
                <a:spcPts val="0"/>
              </a:spcBef>
              <a:spcAft>
                <a:spcPts val="0"/>
              </a:spcAft>
              <a:buSzPts val="23800"/>
              <a:buNone/>
              <a:defRPr/>
            </a:lvl5pPr>
            <a:lvl6pPr lvl="5">
              <a:spcBef>
                <a:spcPts val="0"/>
              </a:spcBef>
              <a:spcAft>
                <a:spcPts val="0"/>
              </a:spcAft>
              <a:buSzPts val="23800"/>
              <a:buNone/>
              <a:defRPr/>
            </a:lvl6pPr>
            <a:lvl7pPr lvl="6">
              <a:spcBef>
                <a:spcPts val="0"/>
              </a:spcBef>
              <a:spcAft>
                <a:spcPts val="0"/>
              </a:spcAft>
              <a:buSzPts val="23800"/>
              <a:buNone/>
              <a:defRPr/>
            </a:lvl7pPr>
            <a:lvl8pPr lvl="7">
              <a:spcBef>
                <a:spcPts val="0"/>
              </a:spcBef>
              <a:spcAft>
                <a:spcPts val="0"/>
              </a:spcAft>
              <a:buSzPts val="23800"/>
              <a:buNone/>
              <a:defRPr/>
            </a:lvl8pPr>
            <a:lvl9pPr lvl="8">
              <a:spcBef>
                <a:spcPts val="0"/>
              </a:spcBef>
              <a:spcAft>
                <a:spcPts val="0"/>
              </a:spcAft>
              <a:buSzPts val="23800"/>
              <a:buNone/>
              <a:defRPr/>
            </a:lvl9pPr>
          </a:lstStyle>
          <a:p/>
        </p:txBody>
      </p:sp>
      <p:sp>
        <p:nvSpPr>
          <p:cNvPr id="27" name="Google Shape;27;p6"/>
          <p:cNvSpPr txBox="1"/>
          <p:nvPr>
            <p:ph idx="12" type="sldNum"/>
          </p:nvPr>
        </p:nvSpPr>
        <p:spPr>
          <a:xfrm>
            <a:off x="76252120" y="34818685"/>
            <a:ext cx="4938300" cy="2938800"/>
          </a:xfrm>
          <a:prstGeom prst="rect">
            <a:avLst/>
          </a:prstGeom>
        </p:spPr>
        <p:txBody>
          <a:bodyPr anchorCtr="0" anchor="ctr" bIns="776100" lIns="776100" spcFirstLastPara="1" rIns="776100" wrap="square" tIns="776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805300" y="4148480"/>
            <a:ext cx="25272000" cy="5642700"/>
          </a:xfrm>
          <a:prstGeom prst="rect">
            <a:avLst/>
          </a:prstGeom>
        </p:spPr>
        <p:txBody>
          <a:bodyPr anchorCtr="0" anchor="b" bIns="776100" lIns="776100" spcFirstLastPara="1" rIns="776100" wrap="square" tIns="776100">
            <a:normAutofit/>
          </a:bodyPr>
          <a:lstStyle>
            <a:lvl1pPr lvl="0">
              <a:spcBef>
                <a:spcPts val="0"/>
              </a:spcBef>
              <a:spcAft>
                <a:spcPts val="0"/>
              </a:spcAft>
              <a:buSzPts val="20400"/>
              <a:buNone/>
              <a:defRPr sz="20400"/>
            </a:lvl1pPr>
            <a:lvl2pPr lvl="1">
              <a:spcBef>
                <a:spcPts val="0"/>
              </a:spcBef>
              <a:spcAft>
                <a:spcPts val="0"/>
              </a:spcAft>
              <a:buSzPts val="20400"/>
              <a:buNone/>
              <a:defRPr sz="20400"/>
            </a:lvl2pPr>
            <a:lvl3pPr lvl="2">
              <a:spcBef>
                <a:spcPts val="0"/>
              </a:spcBef>
              <a:spcAft>
                <a:spcPts val="0"/>
              </a:spcAft>
              <a:buSzPts val="20400"/>
              <a:buNone/>
              <a:defRPr sz="20400"/>
            </a:lvl3pPr>
            <a:lvl4pPr lvl="3">
              <a:spcBef>
                <a:spcPts val="0"/>
              </a:spcBef>
              <a:spcAft>
                <a:spcPts val="0"/>
              </a:spcAft>
              <a:buSzPts val="20400"/>
              <a:buNone/>
              <a:defRPr sz="20400"/>
            </a:lvl4pPr>
            <a:lvl5pPr lvl="4">
              <a:spcBef>
                <a:spcPts val="0"/>
              </a:spcBef>
              <a:spcAft>
                <a:spcPts val="0"/>
              </a:spcAft>
              <a:buSzPts val="20400"/>
              <a:buNone/>
              <a:defRPr sz="20400"/>
            </a:lvl5pPr>
            <a:lvl6pPr lvl="5">
              <a:spcBef>
                <a:spcPts val="0"/>
              </a:spcBef>
              <a:spcAft>
                <a:spcPts val="0"/>
              </a:spcAft>
              <a:buSzPts val="20400"/>
              <a:buNone/>
              <a:defRPr sz="20400"/>
            </a:lvl6pPr>
            <a:lvl7pPr lvl="6">
              <a:spcBef>
                <a:spcPts val="0"/>
              </a:spcBef>
              <a:spcAft>
                <a:spcPts val="0"/>
              </a:spcAft>
              <a:buSzPts val="20400"/>
              <a:buNone/>
              <a:defRPr sz="20400"/>
            </a:lvl7pPr>
            <a:lvl8pPr lvl="7">
              <a:spcBef>
                <a:spcPts val="0"/>
              </a:spcBef>
              <a:spcAft>
                <a:spcPts val="0"/>
              </a:spcAft>
              <a:buSzPts val="20400"/>
              <a:buNone/>
              <a:defRPr sz="20400"/>
            </a:lvl8pPr>
            <a:lvl9pPr lvl="8">
              <a:spcBef>
                <a:spcPts val="0"/>
              </a:spcBef>
              <a:spcAft>
                <a:spcPts val="0"/>
              </a:spcAft>
              <a:buSzPts val="20400"/>
              <a:buNone/>
              <a:defRPr sz="20400"/>
            </a:lvl9pPr>
          </a:lstStyle>
          <a:p/>
        </p:txBody>
      </p:sp>
      <p:sp>
        <p:nvSpPr>
          <p:cNvPr id="30" name="Google Shape;30;p7"/>
          <p:cNvSpPr txBox="1"/>
          <p:nvPr>
            <p:ph idx="1" type="body"/>
          </p:nvPr>
        </p:nvSpPr>
        <p:spPr>
          <a:xfrm>
            <a:off x="2805300" y="10375680"/>
            <a:ext cx="25272000" cy="23739600"/>
          </a:xfrm>
          <a:prstGeom prst="rect">
            <a:avLst/>
          </a:prstGeom>
        </p:spPr>
        <p:txBody>
          <a:bodyPr anchorCtr="0" anchor="t" bIns="776100" lIns="776100" spcFirstLastPara="1" rIns="776100" wrap="square" tIns="776100">
            <a:normAutofit/>
          </a:bodyPr>
          <a:lstStyle>
            <a:lvl1pPr indent="-876300" lvl="0" marL="457200">
              <a:spcBef>
                <a:spcPts val="0"/>
              </a:spcBef>
              <a:spcAft>
                <a:spcPts val="0"/>
              </a:spcAft>
              <a:buSzPts val="10200"/>
              <a:buChar char="●"/>
              <a:defRPr sz="10200"/>
            </a:lvl1pPr>
            <a:lvl2pPr indent="-876300" lvl="1" marL="914400">
              <a:spcBef>
                <a:spcPts val="0"/>
              </a:spcBef>
              <a:spcAft>
                <a:spcPts val="0"/>
              </a:spcAft>
              <a:buSzPts val="10200"/>
              <a:buChar char="○"/>
              <a:defRPr sz="10200"/>
            </a:lvl2pPr>
            <a:lvl3pPr indent="-876300" lvl="2" marL="1371600">
              <a:spcBef>
                <a:spcPts val="0"/>
              </a:spcBef>
              <a:spcAft>
                <a:spcPts val="0"/>
              </a:spcAft>
              <a:buSzPts val="10200"/>
              <a:buChar char="■"/>
              <a:defRPr sz="10200"/>
            </a:lvl3pPr>
            <a:lvl4pPr indent="-876300" lvl="3" marL="1828800">
              <a:spcBef>
                <a:spcPts val="0"/>
              </a:spcBef>
              <a:spcAft>
                <a:spcPts val="0"/>
              </a:spcAft>
              <a:buSzPts val="10200"/>
              <a:buChar char="●"/>
              <a:defRPr sz="10200"/>
            </a:lvl4pPr>
            <a:lvl5pPr indent="-876300" lvl="4" marL="2286000">
              <a:spcBef>
                <a:spcPts val="0"/>
              </a:spcBef>
              <a:spcAft>
                <a:spcPts val="0"/>
              </a:spcAft>
              <a:buSzPts val="10200"/>
              <a:buChar char="○"/>
              <a:defRPr sz="10200"/>
            </a:lvl5pPr>
            <a:lvl6pPr indent="-876300" lvl="5" marL="2743200">
              <a:spcBef>
                <a:spcPts val="0"/>
              </a:spcBef>
              <a:spcAft>
                <a:spcPts val="0"/>
              </a:spcAft>
              <a:buSzPts val="10200"/>
              <a:buChar char="■"/>
              <a:defRPr sz="10200"/>
            </a:lvl6pPr>
            <a:lvl7pPr indent="-876300" lvl="6" marL="3200400">
              <a:spcBef>
                <a:spcPts val="0"/>
              </a:spcBef>
              <a:spcAft>
                <a:spcPts val="0"/>
              </a:spcAft>
              <a:buSzPts val="10200"/>
              <a:buChar char="●"/>
              <a:defRPr sz="10200"/>
            </a:lvl7pPr>
            <a:lvl8pPr indent="-876300" lvl="7" marL="3657600">
              <a:spcBef>
                <a:spcPts val="0"/>
              </a:spcBef>
              <a:spcAft>
                <a:spcPts val="0"/>
              </a:spcAft>
              <a:buSzPts val="10200"/>
              <a:buChar char="○"/>
              <a:defRPr sz="10200"/>
            </a:lvl8pPr>
            <a:lvl9pPr indent="-876300" lvl="8" marL="4114800">
              <a:spcBef>
                <a:spcPts val="0"/>
              </a:spcBef>
              <a:spcAft>
                <a:spcPts val="0"/>
              </a:spcAft>
              <a:buSzPts val="10200"/>
              <a:buChar char="■"/>
              <a:defRPr sz="10200"/>
            </a:lvl9pPr>
          </a:lstStyle>
          <a:p/>
        </p:txBody>
      </p:sp>
      <p:sp>
        <p:nvSpPr>
          <p:cNvPr id="31" name="Google Shape;31;p7"/>
          <p:cNvSpPr txBox="1"/>
          <p:nvPr>
            <p:ph idx="12" type="sldNum"/>
          </p:nvPr>
        </p:nvSpPr>
        <p:spPr>
          <a:xfrm>
            <a:off x="76252120" y="34818685"/>
            <a:ext cx="4938300" cy="2938800"/>
          </a:xfrm>
          <a:prstGeom prst="rect">
            <a:avLst/>
          </a:prstGeom>
        </p:spPr>
        <p:txBody>
          <a:bodyPr anchorCtr="0" anchor="ctr" bIns="776100" lIns="776100" spcFirstLastPara="1" rIns="776100" wrap="square" tIns="776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412250" y="3361120"/>
            <a:ext cx="57310200" cy="30544500"/>
          </a:xfrm>
          <a:prstGeom prst="rect">
            <a:avLst/>
          </a:prstGeom>
        </p:spPr>
        <p:txBody>
          <a:bodyPr anchorCtr="0" anchor="ctr" bIns="776100" lIns="776100" spcFirstLastPara="1" rIns="776100" wrap="square" tIns="776100">
            <a:normAutofit/>
          </a:bodyPr>
          <a:lstStyle>
            <a:lvl1pPr lvl="0">
              <a:spcBef>
                <a:spcPts val="0"/>
              </a:spcBef>
              <a:spcAft>
                <a:spcPts val="0"/>
              </a:spcAft>
              <a:buSzPts val="40700"/>
              <a:buNone/>
              <a:defRPr sz="40700"/>
            </a:lvl1pPr>
            <a:lvl2pPr lvl="1">
              <a:spcBef>
                <a:spcPts val="0"/>
              </a:spcBef>
              <a:spcAft>
                <a:spcPts val="0"/>
              </a:spcAft>
              <a:buSzPts val="40700"/>
              <a:buNone/>
              <a:defRPr sz="40700"/>
            </a:lvl2pPr>
            <a:lvl3pPr lvl="2">
              <a:spcBef>
                <a:spcPts val="0"/>
              </a:spcBef>
              <a:spcAft>
                <a:spcPts val="0"/>
              </a:spcAft>
              <a:buSzPts val="40700"/>
              <a:buNone/>
              <a:defRPr sz="40700"/>
            </a:lvl3pPr>
            <a:lvl4pPr lvl="3">
              <a:spcBef>
                <a:spcPts val="0"/>
              </a:spcBef>
              <a:spcAft>
                <a:spcPts val="0"/>
              </a:spcAft>
              <a:buSzPts val="40700"/>
              <a:buNone/>
              <a:defRPr sz="40700"/>
            </a:lvl4pPr>
            <a:lvl5pPr lvl="4">
              <a:spcBef>
                <a:spcPts val="0"/>
              </a:spcBef>
              <a:spcAft>
                <a:spcPts val="0"/>
              </a:spcAft>
              <a:buSzPts val="40700"/>
              <a:buNone/>
              <a:defRPr sz="40700"/>
            </a:lvl5pPr>
            <a:lvl6pPr lvl="5">
              <a:spcBef>
                <a:spcPts val="0"/>
              </a:spcBef>
              <a:spcAft>
                <a:spcPts val="0"/>
              </a:spcAft>
              <a:buSzPts val="40700"/>
              <a:buNone/>
              <a:defRPr sz="40700"/>
            </a:lvl6pPr>
            <a:lvl7pPr lvl="6">
              <a:spcBef>
                <a:spcPts val="0"/>
              </a:spcBef>
              <a:spcAft>
                <a:spcPts val="0"/>
              </a:spcAft>
              <a:buSzPts val="40700"/>
              <a:buNone/>
              <a:defRPr sz="40700"/>
            </a:lvl7pPr>
            <a:lvl8pPr lvl="7">
              <a:spcBef>
                <a:spcPts val="0"/>
              </a:spcBef>
              <a:spcAft>
                <a:spcPts val="0"/>
              </a:spcAft>
              <a:buSzPts val="40700"/>
              <a:buNone/>
              <a:defRPr sz="40700"/>
            </a:lvl8pPr>
            <a:lvl9pPr lvl="8">
              <a:spcBef>
                <a:spcPts val="0"/>
              </a:spcBef>
              <a:spcAft>
                <a:spcPts val="0"/>
              </a:spcAft>
              <a:buSzPts val="40700"/>
              <a:buNone/>
              <a:defRPr sz="40700"/>
            </a:lvl9pPr>
          </a:lstStyle>
          <a:p/>
        </p:txBody>
      </p:sp>
      <p:sp>
        <p:nvSpPr>
          <p:cNvPr id="34" name="Google Shape;34;p8"/>
          <p:cNvSpPr txBox="1"/>
          <p:nvPr>
            <p:ph idx="12" type="sldNum"/>
          </p:nvPr>
        </p:nvSpPr>
        <p:spPr>
          <a:xfrm>
            <a:off x="76252120" y="34818685"/>
            <a:ext cx="4938300" cy="2938800"/>
          </a:xfrm>
          <a:prstGeom prst="rect">
            <a:avLst/>
          </a:prstGeom>
        </p:spPr>
        <p:txBody>
          <a:bodyPr anchorCtr="0" anchor="ctr" bIns="776100" lIns="776100" spcFirstLastPara="1" rIns="776100" wrap="square" tIns="776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1148000" y="-933"/>
            <a:ext cx="41148000" cy="38404800"/>
          </a:xfrm>
          <a:prstGeom prst="rect">
            <a:avLst/>
          </a:prstGeom>
          <a:solidFill>
            <a:schemeClr val="lt2"/>
          </a:solidFill>
          <a:ln>
            <a:noFill/>
          </a:ln>
        </p:spPr>
        <p:txBody>
          <a:bodyPr anchorCtr="0" anchor="ctr" bIns="776100" lIns="776100" spcFirstLastPara="1" rIns="776100" wrap="square" tIns="77610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389500" y="9207707"/>
            <a:ext cx="36406800" cy="11067900"/>
          </a:xfrm>
          <a:prstGeom prst="rect">
            <a:avLst/>
          </a:prstGeom>
        </p:spPr>
        <p:txBody>
          <a:bodyPr anchorCtr="0" anchor="b" bIns="776100" lIns="776100" spcFirstLastPara="1" rIns="776100" wrap="square" tIns="776100">
            <a:normAutofit/>
          </a:bodyPr>
          <a:lstStyle>
            <a:lvl1pPr lvl="0" algn="ctr">
              <a:spcBef>
                <a:spcPts val="0"/>
              </a:spcBef>
              <a:spcAft>
                <a:spcPts val="0"/>
              </a:spcAft>
              <a:buSzPts val="35700"/>
              <a:buNone/>
              <a:defRPr sz="35700"/>
            </a:lvl1pPr>
            <a:lvl2pPr lvl="1" algn="ctr">
              <a:spcBef>
                <a:spcPts val="0"/>
              </a:spcBef>
              <a:spcAft>
                <a:spcPts val="0"/>
              </a:spcAft>
              <a:buSzPts val="35700"/>
              <a:buNone/>
              <a:defRPr sz="35700"/>
            </a:lvl2pPr>
            <a:lvl3pPr lvl="2" algn="ctr">
              <a:spcBef>
                <a:spcPts val="0"/>
              </a:spcBef>
              <a:spcAft>
                <a:spcPts val="0"/>
              </a:spcAft>
              <a:buSzPts val="35700"/>
              <a:buNone/>
              <a:defRPr sz="35700"/>
            </a:lvl3pPr>
            <a:lvl4pPr lvl="3" algn="ctr">
              <a:spcBef>
                <a:spcPts val="0"/>
              </a:spcBef>
              <a:spcAft>
                <a:spcPts val="0"/>
              </a:spcAft>
              <a:buSzPts val="35700"/>
              <a:buNone/>
              <a:defRPr sz="35700"/>
            </a:lvl4pPr>
            <a:lvl5pPr lvl="4" algn="ctr">
              <a:spcBef>
                <a:spcPts val="0"/>
              </a:spcBef>
              <a:spcAft>
                <a:spcPts val="0"/>
              </a:spcAft>
              <a:buSzPts val="35700"/>
              <a:buNone/>
              <a:defRPr sz="35700"/>
            </a:lvl5pPr>
            <a:lvl6pPr lvl="5" algn="ctr">
              <a:spcBef>
                <a:spcPts val="0"/>
              </a:spcBef>
              <a:spcAft>
                <a:spcPts val="0"/>
              </a:spcAft>
              <a:buSzPts val="35700"/>
              <a:buNone/>
              <a:defRPr sz="35700"/>
            </a:lvl6pPr>
            <a:lvl7pPr lvl="6" algn="ctr">
              <a:spcBef>
                <a:spcPts val="0"/>
              </a:spcBef>
              <a:spcAft>
                <a:spcPts val="0"/>
              </a:spcAft>
              <a:buSzPts val="35700"/>
              <a:buNone/>
              <a:defRPr sz="35700"/>
            </a:lvl7pPr>
            <a:lvl8pPr lvl="7" algn="ctr">
              <a:spcBef>
                <a:spcPts val="0"/>
              </a:spcBef>
              <a:spcAft>
                <a:spcPts val="0"/>
              </a:spcAft>
              <a:buSzPts val="35700"/>
              <a:buNone/>
              <a:defRPr sz="35700"/>
            </a:lvl8pPr>
            <a:lvl9pPr lvl="8" algn="ctr">
              <a:spcBef>
                <a:spcPts val="0"/>
              </a:spcBef>
              <a:spcAft>
                <a:spcPts val="0"/>
              </a:spcAft>
              <a:buSzPts val="35700"/>
              <a:buNone/>
              <a:defRPr sz="35700"/>
            </a:lvl9pPr>
          </a:lstStyle>
          <a:p/>
        </p:txBody>
      </p:sp>
      <p:sp>
        <p:nvSpPr>
          <p:cNvPr id="38" name="Google Shape;38;p9"/>
          <p:cNvSpPr txBox="1"/>
          <p:nvPr>
            <p:ph idx="1" type="subTitle"/>
          </p:nvPr>
        </p:nvSpPr>
        <p:spPr>
          <a:xfrm>
            <a:off x="2389500" y="20929627"/>
            <a:ext cx="36406800" cy="9222000"/>
          </a:xfrm>
          <a:prstGeom prst="rect">
            <a:avLst/>
          </a:prstGeom>
        </p:spPr>
        <p:txBody>
          <a:bodyPr anchorCtr="0" anchor="t" bIns="776100" lIns="776100" spcFirstLastPara="1" rIns="776100" wrap="square" tIns="776100">
            <a:normAutofit/>
          </a:bodyPr>
          <a:lstStyle>
            <a:lvl1pPr lvl="0" algn="ctr">
              <a:lnSpc>
                <a:spcPct val="100000"/>
              </a:lnSpc>
              <a:spcBef>
                <a:spcPts val="0"/>
              </a:spcBef>
              <a:spcAft>
                <a:spcPts val="0"/>
              </a:spcAft>
              <a:buSzPts val="17800"/>
              <a:buNone/>
              <a:defRPr sz="17800"/>
            </a:lvl1pPr>
            <a:lvl2pPr lvl="1" algn="ctr">
              <a:lnSpc>
                <a:spcPct val="100000"/>
              </a:lnSpc>
              <a:spcBef>
                <a:spcPts val="0"/>
              </a:spcBef>
              <a:spcAft>
                <a:spcPts val="0"/>
              </a:spcAft>
              <a:buSzPts val="17800"/>
              <a:buNone/>
              <a:defRPr sz="17800"/>
            </a:lvl2pPr>
            <a:lvl3pPr lvl="2" algn="ctr">
              <a:lnSpc>
                <a:spcPct val="100000"/>
              </a:lnSpc>
              <a:spcBef>
                <a:spcPts val="0"/>
              </a:spcBef>
              <a:spcAft>
                <a:spcPts val="0"/>
              </a:spcAft>
              <a:buSzPts val="17800"/>
              <a:buNone/>
              <a:defRPr sz="17800"/>
            </a:lvl3pPr>
            <a:lvl4pPr lvl="3" algn="ctr">
              <a:lnSpc>
                <a:spcPct val="100000"/>
              </a:lnSpc>
              <a:spcBef>
                <a:spcPts val="0"/>
              </a:spcBef>
              <a:spcAft>
                <a:spcPts val="0"/>
              </a:spcAft>
              <a:buSzPts val="17800"/>
              <a:buNone/>
              <a:defRPr sz="17800"/>
            </a:lvl4pPr>
            <a:lvl5pPr lvl="4" algn="ctr">
              <a:lnSpc>
                <a:spcPct val="100000"/>
              </a:lnSpc>
              <a:spcBef>
                <a:spcPts val="0"/>
              </a:spcBef>
              <a:spcAft>
                <a:spcPts val="0"/>
              </a:spcAft>
              <a:buSzPts val="17800"/>
              <a:buNone/>
              <a:defRPr sz="17800"/>
            </a:lvl5pPr>
            <a:lvl6pPr lvl="5" algn="ctr">
              <a:lnSpc>
                <a:spcPct val="100000"/>
              </a:lnSpc>
              <a:spcBef>
                <a:spcPts val="0"/>
              </a:spcBef>
              <a:spcAft>
                <a:spcPts val="0"/>
              </a:spcAft>
              <a:buSzPts val="17800"/>
              <a:buNone/>
              <a:defRPr sz="17800"/>
            </a:lvl6pPr>
            <a:lvl7pPr lvl="6" algn="ctr">
              <a:lnSpc>
                <a:spcPct val="100000"/>
              </a:lnSpc>
              <a:spcBef>
                <a:spcPts val="0"/>
              </a:spcBef>
              <a:spcAft>
                <a:spcPts val="0"/>
              </a:spcAft>
              <a:buSzPts val="17800"/>
              <a:buNone/>
              <a:defRPr sz="17800"/>
            </a:lvl7pPr>
            <a:lvl8pPr lvl="7" algn="ctr">
              <a:lnSpc>
                <a:spcPct val="100000"/>
              </a:lnSpc>
              <a:spcBef>
                <a:spcPts val="0"/>
              </a:spcBef>
              <a:spcAft>
                <a:spcPts val="0"/>
              </a:spcAft>
              <a:buSzPts val="17800"/>
              <a:buNone/>
              <a:defRPr sz="17800"/>
            </a:lvl8pPr>
            <a:lvl9pPr lvl="8" algn="ctr">
              <a:lnSpc>
                <a:spcPct val="100000"/>
              </a:lnSpc>
              <a:spcBef>
                <a:spcPts val="0"/>
              </a:spcBef>
              <a:spcAft>
                <a:spcPts val="0"/>
              </a:spcAft>
              <a:buSzPts val="17800"/>
              <a:buNone/>
              <a:defRPr sz="17800"/>
            </a:lvl9pPr>
          </a:lstStyle>
          <a:p/>
        </p:txBody>
      </p:sp>
      <p:sp>
        <p:nvSpPr>
          <p:cNvPr id="39" name="Google Shape;39;p9"/>
          <p:cNvSpPr txBox="1"/>
          <p:nvPr>
            <p:ph idx="2" type="body"/>
          </p:nvPr>
        </p:nvSpPr>
        <p:spPr>
          <a:xfrm>
            <a:off x="44455500" y="5406427"/>
            <a:ext cx="34533000" cy="27590100"/>
          </a:xfrm>
          <a:prstGeom prst="rect">
            <a:avLst/>
          </a:prstGeom>
        </p:spPr>
        <p:txBody>
          <a:bodyPr anchorCtr="0" anchor="ctr" bIns="776100" lIns="776100" spcFirstLastPara="1" rIns="776100" wrap="square" tIns="776100">
            <a:normAutofit/>
          </a:bodyPr>
          <a:lstStyle>
            <a:lvl1pPr indent="-1200150" lvl="0" marL="457200">
              <a:spcBef>
                <a:spcPts val="0"/>
              </a:spcBef>
              <a:spcAft>
                <a:spcPts val="0"/>
              </a:spcAft>
              <a:buSzPts val="15300"/>
              <a:buChar char="●"/>
              <a:defRPr/>
            </a:lvl1pPr>
            <a:lvl2pPr indent="-984250" lvl="1" marL="914400">
              <a:spcBef>
                <a:spcPts val="0"/>
              </a:spcBef>
              <a:spcAft>
                <a:spcPts val="0"/>
              </a:spcAft>
              <a:buSzPts val="11900"/>
              <a:buChar char="○"/>
              <a:defRPr/>
            </a:lvl2pPr>
            <a:lvl3pPr indent="-984250" lvl="2" marL="1371600">
              <a:spcBef>
                <a:spcPts val="0"/>
              </a:spcBef>
              <a:spcAft>
                <a:spcPts val="0"/>
              </a:spcAft>
              <a:buSzPts val="11900"/>
              <a:buChar char="■"/>
              <a:defRPr/>
            </a:lvl3pPr>
            <a:lvl4pPr indent="-984250" lvl="3" marL="1828800">
              <a:spcBef>
                <a:spcPts val="0"/>
              </a:spcBef>
              <a:spcAft>
                <a:spcPts val="0"/>
              </a:spcAft>
              <a:buSzPts val="11900"/>
              <a:buChar char="●"/>
              <a:defRPr/>
            </a:lvl4pPr>
            <a:lvl5pPr indent="-984250" lvl="4" marL="2286000">
              <a:spcBef>
                <a:spcPts val="0"/>
              </a:spcBef>
              <a:spcAft>
                <a:spcPts val="0"/>
              </a:spcAft>
              <a:buSzPts val="11900"/>
              <a:buChar char="○"/>
              <a:defRPr/>
            </a:lvl5pPr>
            <a:lvl6pPr indent="-984250" lvl="5" marL="2743200">
              <a:spcBef>
                <a:spcPts val="0"/>
              </a:spcBef>
              <a:spcAft>
                <a:spcPts val="0"/>
              </a:spcAft>
              <a:buSzPts val="11900"/>
              <a:buChar char="■"/>
              <a:defRPr/>
            </a:lvl6pPr>
            <a:lvl7pPr indent="-984250" lvl="6" marL="3200400">
              <a:spcBef>
                <a:spcPts val="0"/>
              </a:spcBef>
              <a:spcAft>
                <a:spcPts val="0"/>
              </a:spcAft>
              <a:buSzPts val="11900"/>
              <a:buChar char="●"/>
              <a:defRPr/>
            </a:lvl7pPr>
            <a:lvl8pPr indent="-984250" lvl="7" marL="3657600">
              <a:spcBef>
                <a:spcPts val="0"/>
              </a:spcBef>
              <a:spcAft>
                <a:spcPts val="0"/>
              </a:spcAft>
              <a:buSzPts val="11900"/>
              <a:buChar char="○"/>
              <a:defRPr/>
            </a:lvl8pPr>
            <a:lvl9pPr indent="-984250" lvl="8" marL="4114800">
              <a:spcBef>
                <a:spcPts val="0"/>
              </a:spcBef>
              <a:spcAft>
                <a:spcPts val="0"/>
              </a:spcAft>
              <a:buSzPts val="11900"/>
              <a:buChar char="■"/>
              <a:defRPr/>
            </a:lvl9pPr>
          </a:lstStyle>
          <a:p/>
        </p:txBody>
      </p:sp>
      <p:sp>
        <p:nvSpPr>
          <p:cNvPr id="40" name="Google Shape;40;p9"/>
          <p:cNvSpPr txBox="1"/>
          <p:nvPr>
            <p:ph idx="12" type="sldNum"/>
          </p:nvPr>
        </p:nvSpPr>
        <p:spPr>
          <a:xfrm>
            <a:off x="76252120" y="34818685"/>
            <a:ext cx="4938300" cy="2938800"/>
          </a:xfrm>
          <a:prstGeom prst="rect">
            <a:avLst/>
          </a:prstGeom>
        </p:spPr>
        <p:txBody>
          <a:bodyPr anchorCtr="0" anchor="ctr" bIns="776100" lIns="776100" spcFirstLastPara="1" rIns="776100" wrap="square" tIns="776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805300" y="31588293"/>
            <a:ext cx="53989200" cy="4518000"/>
          </a:xfrm>
          <a:prstGeom prst="rect">
            <a:avLst/>
          </a:prstGeom>
        </p:spPr>
        <p:txBody>
          <a:bodyPr anchorCtr="0" anchor="ctr" bIns="776100" lIns="776100" spcFirstLastPara="1" rIns="776100" wrap="square" tIns="776100">
            <a:normAutofit/>
          </a:bodyPr>
          <a:lstStyle>
            <a:lvl1pPr indent="-228600" lvl="0" marL="457200">
              <a:lnSpc>
                <a:spcPct val="100000"/>
              </a:lnSpc>
              <a:spcBef>
                <a:spcPts val="0"/>
              </a:spcBef>
              <a:spcAft>
                <a:spcPts val="0"/>
              </a:spcAft>
              <a:buSzPts val="15300"/>
              <a:buNone/>
              <a:defRPr/>
            </a:lvl1pPr>
          </a:lstStyle>
          <a:p/>
        </p:txBody>
      </p:sp>
      <p:sp>
        <p:nvSpPr>
          <p:cNvPr id="43" name="Google Shape;43;p10"/>
          <p:cNvSpPr txBox="1"/>
          <p:nvPr>
            <p:ph idx="12" type="sldNum"/>
          </p:nvPr>
        </p:nvSpPr>
        <p:spPr>
          <a:xfrm>
            <a:off x="76252120" y="34818685"/>
            <a:ext cx="4938300" cy="2938800"/>
          </a:xfrm>
          <a:prstGeom prst="rect">
            <a:avLst/>
          </a:prstGeom>
        </p:spPr>
        <p:txBody>
          <a:bodyPr anchorCtr="0" anchor="ctr" bIns="776100" lIns="776100" spcFirstLastPara="1" rIns="776100" wrap="square" tIns="776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0.xml"/><Relationship Id="rId10" Type="http://schemas.openxmlformats.org/officeDocument/2006/relationships/slideLayout" Target="../slideLayouts/slideLayout19.xml"/><Relationship Id="rId13" Type="http://schemas.openxmlformats.org/officeDocument/2006/relationships/slideLayout" Target="../slideLayouts/slideLayout22.xml"/><Relationship Id="rId12" Type="http://schemas.openxmlformats.org/officeDocument/2006/relationships/slideLayout" Target="../slideLayouts/slideLayout21.xml"/><Relationship Id="rId1" Type="http://schemas.openxmlformats.org/officeDocument/2006/relationships/hyperlink" Target="http://www.megaprint.com/" TargetMode="External"/><Relationship Id="rId2" Type="http://schemas.openxmlformats.org/officeDocument/2006/relationships/image" Target="../media/image2.png"/><Relationship Id="rId3" Type="http://schemas.openxmlformats.org/officeDocument/2006/relationships/slideLayout" Target="../slideLayouts/slideLayout12.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5" Type="http://schemas.openxmlformats.org/officeDocument/2006/relationships/theme" Target="../theme/theme1.xml"/><Relationship Id="rId14" Type="http://schemas.openxmlformats.org/officeDocument/2006/relationships/slideLayout" Target="../slideLayouts/slideLayout2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805300" y="3322853"/>
            <a:ext cx="76685400" cy="4276200"/>
          </a:xfrm>
          <a:prstGeom prst="rect">
            <a:avLst/>
          </a:prstGeom>
          <a:noFill/>
          <a:ln>
            <a:noFill/>
          </a:ln>
        </p:spPr>
        <p:txBody>
          <a:bodyPr anchorCtr="0" anchor="t" bIns="776100" lIns="776100" spcFirstLastPara="1" rIns="776100" wrap="square" tIns="776100">
            <a:normAutofit/>
          </a:bodyPr>
          <a:lstStyle>
            <a:lvl1pPr lvl="0">
              <a:spcBef>
                <a:spcPts val="0"/>
              </a:spcBef>
              <a:spcAft>
                <a:spcPts val="0"/>
              </a:spcAft>
              <a:buClr>
                <a:schemeClr val="dk1"/>
              </a:buClr>
              <a:buSzPts val="23800"/>
              <a:buNone/>
              <a:defRPr sz="23800">
                <a:solidFill>
                  <a:schemeClr val="dk1"/>
                </a:solidFill>
              </a:defRPr>
            </a:lvl1pPr>
            <a:lvl2pPr lvl="1">
              <a:spcBef>
                <a:spcPts val="0"/>
              </a:spcBef>
              <a:spcAft>
                <a:spcPts val="0"/>
              </a:spcAft>
              <a:buClr>
                <a:schemeClr val="dk1"/>
              </a:buClr>
              <a:buSzPts val="23800"/>
              <a:buNone/>
              <a:defRPr sz="23800">
                <a:solidFill>
                  <a:schemeClr val="dk1"/>
                </a:solidFill>
              </a:defRPr>
            </a:lvl2pPr>
            <a:lvl3pPr lvl="2">
              <a:spcBef>
                <a:spcPts val="0"/>
              </a:spcBef>
              <a:spcAft>
                <a:spcPts val="0"/>
              </a:spcAft>
              <a:buClr>
                <a:schemeClr val="dk1"/>
              </a:buClr>
              <a:buSzPts val="23800"/>
              <a:buNone/>
              <a:defRPr sz="23800">
                <a:solidFill>
                  <a:schemeClr val="dk1"/>
                </a:solidFill>
              </a:defRPr>
            </a:lvl3pPr>
            <a:lvl4pPr lvl="3">
              <a:spcBef>
                <a:spcPts val="0"/>
              </a:spcBef>
              <a:spcAft>
                <a:spcPts val="0"/>
              </a:spcAft>
              <a:buClr>
                <a:schemeClr val="dk1"/>
              </a:buClr>
              <a:buSzPts val="23800"/>
              <a:buNone/>
              <a:defRPr sz="23800">
                <a:solidFill>
                  <a:schemeClr val="dk1"/>
                </a:solidFill>
              </a:defRPr>
            </a:lvl4pPr>
            <a:lvl5pPr lvl="4">
              <a:spcBef>
                <a:spcPts val="0"/>
              </a:spcBef>
              <a:spcAft>
                <a:spcPts val="0"/>
              </a:spcAft>
              <a:buClr>
                <a:schemeClr val="dk1"/>
              </a:buClr>
              <a:buSzPts val="23800"/>
              <a:buNone/>
              <a:defRPr sz="23800">
                <a:solidFill>
                  <a:schemeClr val="dk1"/>
                </a:solidFill>
              </a:defRPr>
            </a:lvl5pPr>
            <a:lvl6pPr lvl="5">
              <a:spcBef>
                <a:spcPts val="0"/>
              </a:spcBef>
              <a:spcAft>
                <a:spcPts val="0"/>
              </a:spcAft>
              <a:buClr>
                <a:schemeClr val="dk1"/>
              </a:buClr>
              <a:buSzPts val="23800"/>
              <a:buNone/>
              <a:defRPr sz="23800">
                <a:solidFill>
                  <a:schemeClr val="dk1"/>
                </a:solidFill>
              </a:defRPr>
            </a:lvl6pPr>
            <a:lvl7pPr lvl="6">
              <a:spcBef>
                <a:spcPts val="0"/>
              </a:spcBef>
              <a:spcAft>
                <a:spcPts val="0"/>
              </a:spcAft>
              <a:buClr>
                <a:schemeClr val="dk1"/>
              </a:buClr>
              <a:buSzPts val="23800"/>
              <a:buNone/>
              <a:defRPr sz="23800">
                <a:solidFill>
                  <a:schemeClr val="dk1"/>
                </a:solidFill>
              </a:defRPr>
            </a:lvl7pPr>
            <a:lvl8pPr lvl="7">
              <a:spcBef>
                <a:spcPts val="0"/>
              </a:spcBef>
              <a:spcAft>
                <a:spcPts val="0"/>
              </a:spcAft>
              <a:buClr>
                <a:schemeClr val="dk1"/>
              </a:buClr>
              <a:buSzPts val="23800"/>
              <a:buNone/>
              <a:defRPr sz="23800">
                <a:solidFill>
                  <a:schemeClr val="dk1"/>
                </a:solidFill>
              </a:defRPr>
            </a:lvl8pPr>
            <a:lvl9pPr lvl="8">
              <a:spcBef>
                <a:spcPts val="0"/>
              </a:spcBef>
              <a:spcAft>
                <a:spcPts val="0"/>
              </a:spcAft>
              <a:buClr>
                <a:schemeClr val="dk1"/>
              </a:buClr>
              <a:buSzPts val="23800"/>
              <a:buNone/>
              <a:defRPr sz="23800">
                <a:solidFill>
                  <a:schemeClr val="dk1"/>
                </a:solidFill>
              </a:defRPr>
            </a:lvl9pPr>
          </a:lstStyle>
          <a:p/>
        </p:txBody>
      </p:sp>
      <p:sp>
        <p:nvSpPr>
          <p:cNvPr id="7" name="Google Shape;7;p1"/>
          <p:cNvSpPr txBox="1"/>
          <p:nvPr>
            <p:ph idx="1" type="body"/>
          </p:nvPr>
        </p:nvSpPr>
        <p:spPr>
          <a:xfrm>
            <a:off x="2805300" y="8605147"/>
            <a:ext cx="76685400" cy="25509000"/>
          </a:xfrm>
          <a:prstGeom prst="rect">
            <a:avLst/>
          </a:prstGeom>
          <a:noFill/>
          <a:ln>
            <a:noFill/>
          </a:ln>
        </p:spPr>
        <p:txBody>
          <a:bodyPr anchorCtr="0" anchor="t" bIns="776100" lIns="776100" spcFirstLastPara="1" rIns="776100" wrap="square" tIns="776100">
            <a:normAutofit/>
          </a:bodyPr>
          <a:lstStyle>
            <a:lvl1pPr indent="-1200150" lvl="0" marL="457200">
              <a:lnSpc>
                <a:spcPct val="115000"/>
              </a:lnSpc>
              <a:spcBef>
                <a:spcPts val="0"/>
              </a:spcBef>
              <a:spcAft>
                <a:spcPts val="0"/>
              </a:spcAft>
              <a:buClr>
                <a:schemeClr val="dk2"/>
              </a:buClr>
              <a:buSzPts val="15300"/>
              <a:buChar char="●"/>
              <a:defRPr sz="15300">
                <a:solidFill>
                  <a:schemeClr val="dk2"/>
                </a:solidFill>
              </a:defRPr>
            </a:lvl1pPr>
            <a:lvl2pPr indent="-984250" lvl="1" marL="914400">
              <a:lnSpc>
                <a:spcPct val="115000"/>
              </a:lnSpc>
              <a:spcBef>
                <a:spcPts val="0"/>
              </a:spcBef>
              <a:spcAft>
                <a:spcPts val="0"/>
              </a:spcAft>
              <a:buClr>
                <a:schemeClr val="dk2"/>
              </a:buClr>
              <a:buSzPts val="11900"/>
              <a:buChar char="○"/>
              <a:defRPr sz="11900">
                <a:solidFill>
                  <a:schemeClr val="dk2"/>
                </a:solidFill>
              </a:defRPr>
            </a:lvl2pPr>
            <a:lvl3pPr indent="-984250" lvl="2" marL="1371600">
              <a:lnSpc>
                <a:spcPct val="115000"/>
              </a:lnSpc>
              <a:spcBef>
                <a:spcPts val="0"/>
              </a:spcBef>
              <a:spcAft>
                <a:spcPts val="0"/>
              </a:spcAft>
              <a:buClr>
                <a:schemeClr val="dk2"/>
              </a:buClr>
              <a:buSzPts val="11900"/>
              <a:buChar char="■"/>
              <a:defRPr sz="11900">
                <a:solidFill>
                  <a:schemeClr val="dk2"/>
                </a:solidFill>
              </a:defRPr>
            </a:lvl3pPr>
            <a:lvl4pPr indent="-984250" lvl="3" marL="1828800">
              <a:lnSpc>
                <a:spcPct val="115000"/>
              </a:lnSpc>
              <a:spcBef>
                <a:spcPts val="0"/>
              </a:spcBef>
              <a:spcAft>
                <a:spcPts val="0"/>
              </a:spcAft>
              <a:buClr>
                <a:schemeClr val="dk2"/>
              </a:buClr>
              <a:buSzPts val="11900"/>
              <a:buChar char="●"/>
              <a:defRPr sz="11900">
                <a:solidFill>
                  <a:schemeClr val="dk2"/>
                </a:solidFill>
              </a:defRPr>
            </a:lvl4pPr>
            <a:lvl5pPr indent="-984250" lvl="4" marL="2286000">
              <a:lnSpc>
                <a:spcPct val="115000"/>
              </a:lnSpc>
              <a:spcBef>
                <a:spcPts val="0"/>
              </a:spcBef>
              <a:spcAft>
                <a:spcPts val="0"/>
              </a:spcAft>
              <a:buClr>
                <a:schemeClr val="dk2"/>
              </a:buClr>
              <a:buSzPts val="11900"/>
              <a:buChar char="○"/>
              <a:defRPr sz="11900">
                <a:solidFill>
                  <a:schemeClr val="dk2"/>
                </a:solidFill>
              </a:defRPr>
            </a:lvl5pPr>
            <a:lvl6pPr indent="-984250" lvl="5" marL="2743200">
              <a:lnSpc>
                <a:spcPct val="115000"/>
              </a:lnSpc>
              <a:spcBef>
                <a:spcPts val="0"/>
              </a:spcBef>
              <a:spcAft>
                <a:spcPts val="0"/>
              </a:spcAft>
              <a:buClr>
                <a:schemeClr val="dk2"/>
              </a:buClr>
              <a:buSzPts val="11900"/>
              <a:buChar char="■"/>
              <a:defRPr sz="11900">
                <a:solidFill>
                  <a:schemeClr val="dk2"/>
                </a:solidFill>
              </a:defRPr>
            </a:lvl6pPr>
            <a:lvl7pPr indent="-984250" lvl="6" marL="3200400">
              <a:lnSpc>
                <a:spcPct val="115000"/>
              </a:lnSpc>
              <a:spcBef>
                <a:spcPts val="0"/>
              </a:spcBef>
              <a:spcAft>
                <a:spcPts val="0"/>
              </a:spcAft>
              <a:buClr>
                <a:schemeClr val="dk2"/>
              </a:buClr>
              <a:buSzPts val="11900"/>
              <a:buChar char="●"/>
              <a:defRPr sz="11900">
                <a:solidFill>
                  <a:schemeClr val="dk2"/>
                </a:solidFill>
              </a:defRPr>
            </a:lvl7pPr>
            <a:lvl8pPr indent="-984250" lvl="7" marL="3657600">
              <a:lnSpc>
                <a:spcPct val="115000"/>
              </a:lnSpc>
              <a:spcBef>
                <a:spcPts val="0"/>
              </a:spcBef>
              <a:spcAft>
                <a:spcPts val="0"/>
              </a:spcAft>
              <a:buClr>
                <a:schemeClr val="dk2"/>
              </a:buClr>
              <a:buSzPts val="11900"/>
              <a:buChar char="○"/>
              <a:defRPr sz="11900">
                <a:solidFill>
                  <a:schemeClr val="dk2"/>
                </a:solidFill>
              </a:defRPr>
            </a:lvl8pPr>
            <a:lvl9pPr indent="-984250" lvl="8" marL="4114800">
              <a:lnSpc>
                <a:spcPct val="115000"/>
              </a:lnSpc>
              <a:spcBef>
                <a:spcPts val="0"/>
              </a:spcBef>
              <a:spcAft>
                <a:spcPts val="0"/>
              </a:spcAft>
              <a:buClr>
                <a:schemeClr val="dk2"/>
              </a:buClr>
              <a:buSzPts val="11900"/>
              <a:buChar char="■"/>
              <a:defRPr sz="11900">
                <a:solidFill>
                  <a:schemeClr val="dk2"/>
                </a:solidFill>
              </a:defRPr>
            </a:lvl9pPr>
          </a:lstStyle>
          <a:p/>
        </p:txBody>
      </p:sp>
      <p:sp>
        <p:nvSpPr>
          <p:cNvPr id="8" name="Google Shape;8;p1"/>
          <p:cNvSpPr txBox="1"/>
          <p:nvPr>
            <p:ph idx="12" type="sldNum"/>
          </p:nvPr>
        </p:nvSpPr>
        <p:spPr>
          <a:xfrm>
            <a:off x="76252120" y="34818685"/>
            <a:ext cx="4938300" cy="2938800"/>
          </a:xfrm>
          <a:prstGeom prst="rect">
            <a:avLst/>
          </a:prstGeom>
          <a:noFill/>
          <a:ln>
            <a:noFill/>
          </a:ln>
        </p:spPr>
        <p:txBody>
          <a:bodyPr anchorCtr="0" anchor="ctr" bIns="776100" lIns="776100" spcFirstLastPara="1" rIns="776100" wrap="square" tIns="776100">
            <a:normAutofit/>
          </a:bodyPr>
          <a:lstStyle>
            <a:lvl1pPr lvl="0" algn="r">
              <a:buNone/>
              <a:defRPr sz="8500">
                <a:solidFill>
                  <a:schemeClr val="dk2"/>
                </a:solidFill>
              </a:defRPr>
            </a:lvl1pPr>
            <a:lvl2pPr lvl="1" algn="r">
              <a:buNone/>
              <a:defRPr sz="8500">
                <a:solidFill>
                  <a:schemeClr val="dk2"/>
                </a:solidFill>
              </a:defRPr>
            </a:lvl2pPr>
            <a:lvl3pPr lvl="2" algn="r">
              <a:buNone/>
              <a:defRPr sz="8500">
                <a:solidFill>
                  <a:schemeClr val="dk2"/>
                </a:solidFill>
              </a:defRPr>
            </a:lvl3pPr>
            <a:lvl4pPr lvl="3" algn="r">
              <a:buNone/>
              <a:defRPr sz="8500">
                <a:solidFill>
                  <a:schemeClr val="dk2"/>
                </a:solidFill>
              </a:defRPr>
            </a:lvl4pPr>
            <a:lvl5pPr lvl="4" algn="r">
              <a:buNone/>
              <a:defRPr sz="8500">
                <a:solidFill>
                  <a:schemeClr val="dk2"/>
                </a:solidFill>
              </a:defRPr>
            </a:lvl5pPr>
            <a:lvl6pPr lvl="5" algn="r">
              <a:buNone/>
              <a:defRPr sz="8500">
                <a:solidFill>
                  <a:schemeClr val="dk2"/>
                </a:solidFill>
              </a:defRPr>
            </a:lvl6pPr>
            <a:lvl7pPr lvl="6" algn="r">
              <a:buNone/>
              <a:defRPr sz="8500">
                <a:solidFill>
                  <a:schemeClr val="dk2"/>
                </a:solidFill>
              </a:defRPr>
            </a:lvl7pPr>
            <a:lvl8pPr lvl="7" algn="r">
              <a:buNone/>
              <a:defRPr sz="8500">
                <a:solidFill>
                  <a:schemeClr val="dk2"/>
                </a:solidFill>
              </a:defRPr>
            </a:lvl8pPr>
            <a:lvl9pPr lvl="8" algn="r">
              <a:buNone/>
              <a:defRPr sz="85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4114800" y="1537972"/>
            <a:ext cx="74066400" cy="6400800"/>
          </a:xfrm>
          <a:prstGeom prst="rect">
            <a:avLst/>
          </a:prstGeom>
          <a:noFill/>
          <a:ln>
            <a:noFill/>
          </a:ln>
        </p:spPr>
        <p:txBody>
          <a:bodyPr anchorCtr="0" anchor="ctr" bIns="347625" lIns="695025" spcFirstLastPara="1" rIns="695025" wrap="square" tIns="347625">
            <a:normAutofit/>
          </a:bodyPr>
          <a:lstStyle>
            <a:lvl1pPr lvl="0" marR="0" rtl="0" algn="ctr">
              <a:spcBef>
                <a:spcPts val="0"/>
              </a:spcBef>
              <a:spcAft>
                <a:spcPts val="0"/>
              </a:spcAft>
              <a:buClr>
                <a:schemeClr val="dk1"/>
              </a:buClr>
              <a:buSzPts val="33100"/>
              <a:buFont typeface="Calibri"/>
              <a:buNone/>
              <a:defRPr b="0" i="0" sz="33100" u="none" cap="none" strike="noStrike">
                <a:solidFill>
                  <a:schemeClr val="dk1"/>
                </a:solidFill>
                <a:latin typeface="Calibri"/>
                <a:ea typeface="Calibri"/>
                <a:cs typeface="Calibri"/>
                <a:sym typeface="Calibri"/>
              </a:defRPr>
            </a:lvl1pPr>
            <a:lvl2pPr lvl="1">
              <a:spcBef>
                <a:spcPts val="0"/>
              </a:spcBef>
              <a:spcAft>
                <a:spcPts val="0"/>
              </a:spcAft>
              <a:buSzPts val="2500"/>
              <a:buNone/>
              <a:defRPr sz="3400"/>
            </a:lvl2pPr>
            <a:lvl3pPr lvl="2">
              <a:spcBef>
                <a:spcPts val="0"/>
              </a:spcBef>
              <a:spcAft>
                <a:spcPts val="0"/>
              </a:spcAft>
              <a:buSzPts val="2500"/>
              <a:buNone/>
              <a:defRPr sz="3400"/>
            </a:lvl3pPr>
            <a:lvl4pPr lvl="3">
              <a:spcBef>
                <a:spcPts val="0"/>
              </a:spcBef>
              <a:spcAft>
                <a:spcPts val="0"/>
              </a:spcAft>
              <a:buSzPts val="2500"/>
              <a:buNone/>
              <a:defRPr sz="3400"/>
            </a:lvl4pPr>
            <a:lvl5pPr lvl="4">
              <a:spcBef>
                <a:spcPts val="0"/>
              </a:spcBef>
              <a:spcAft>
                <a:spcPts val="0"/>
              </a:spcAft>
              <a:buSzPts val="2500"/>
              <a:buNone/>
              <a:defRPr sz="3400"/>
            </a:lvl5pPr>
            <a:lvl6pPr lvl="5">
              <a:spcBef>
                <a:spcPts val="0"/>
              </a:spcBef>
              <a:spcAft>
                <a:spcPts val="0"/>
              </a:spcAft>
              <a:buSzPts val="2500"/>
              <a:buNone/>
              <a:defRPr sz="3400"/>
            </a:lvl6pPr>
            <a:lvl7pPr lvl="6">
              <a:spcBef>
                <a:spcPts val="0"/>
              </a:spcBef>
              <a:spcAft>
                <a:spcPts val="0"/>
              </a:spcAft>
              <a:buSzPts val="2500"/>
              <a:buNone/>
              <a:defRPr sz="3400"/>
            </a:lvl7pPr>
            <a:lvl8pPr lvl="7">
              <a:spcBef>
                <a:spcPts val="0"/>
              </a:spcBef>
              <a:spcAft>
                <a:spcPts val="0"/>
              </a:spcAft>
              <a:buSzPts val="2500"/>
              <a:buNone/>
              <a:defRPr sz="3400"/>
            </a:lvl8pPr>
            <a:lvl9pPr lvl="8">
              <a:spcBef>
                <a:spcPts val="0"/>
              </a:spcBef>
              <a:spcAft>
                <a:spcPts val="0"/>
              </a:spcAft>
              <a:buSzPts val="2500"/>
              <a:buNone/>
              <a:defRPr sz="3400"/>
            </a:lvl9pPr>
          </a:lstStyle>
          <a:p/>
        </p:txBody>
      </p:sp>
      <p:sp>
        <p:nvSpPr>
          <p:cNvPr id="52" name="Google Shape;52;p13"/>
          <p:cNvSpPr txBox="1"/>
          <p:nvPr>
            <p:ph idx="1" type="body"/>
          </p:nvPr>
        </p:nvSpPr>
        <p:spPr>
          <a:xfrm>
            <a:off x="4114800" y="8961124"/>
            <a:ext cx="74066400" cy="25345500"/>
          </a:xfrm>
          <a:prstGeom prst="rect">
            <a:avLst/>
          </a:prstGeom>
          <a:noFill/>
          <a:ln>
            <a:noFill/>
          </a:ln>
        </p:spPr>
        <p:txBody>
          <a:bodyPr anchorCtr="0" anchor="t" bIns="347625" lIns="695025" spcFirstLastPara="1" rIns="695025" wrap="square" tIns="347625">
            <a:normAutofit/>
          </a:bodyPr>
          <a:lstStyle>
            <a:lvl1pPr indent="-1790700" lvl="0" marL="457200" marR="0" rtl="0" algn="l">
              <a:spcBef>
                <a:spcPts val="5100"/>
              </a:spcBef>
              <a:spcAft>
                <a:spcPts val="0"/>
              </a:spcAft>
              <a:buClr>
                <a:schemeClr val="dk1"/>
              </a:buClr>
              <a:buSzPts val="24600"/>
              <a:buFont typeface="Arial"/>
              <a:buChar char="•"/>
              <a:defRPr b="0" i="0" sz="24600" u="none" cap="none" strike="noStrike">
                <a:solidFill>
                  <a:schemeClr val="dk1"/>
                </a:solidFill>
                <a:latin typeface="Calibri"/>
                <a:ea typeface="Calibri"/>
                <a:cs typeface="Calibri"/>
                <a:sym typeface="Calibri"/>
              </a:defRPr>
            </a:lvl1pPr>
            <a:lvl2pPr indent="-1574800" lvl="1" marL="914400" marR="0" rtl="0" algn="l">
              <a:spcBef>
                <a:spcPts val="4200"/>
              </a:spcBef>
              <a:spcAft>
                <a:spcPts val="0"/>
              </a:spcAft>
              <a:buClr>
                <a:schemeClr val="dk1"/>
              </a:buClr>
              <a:buSzPts val="21200"/>
              <a:buFont typeface="Arial"/>
              <a:buChar char="–"/>
              <a:defRPr b="0" i="0" sz="21200" u="none" cap="none" strike="noStrike">
                <a:solidFill>
                  <a:schemeClr val="dk1"/>
                </a:solidFill>
                <a:latin typeface="Calibri"/>
                <a:ea typeface="Calibri"/>
                <a:cs typeface="Calibri"/>
                <a:sym typeface="Calibri"/>
              </a:defRPr>
            </a:lvl2pPr>
            <a:lvl3pPr indent="-1416050" lvl="2" marL="1371600" marR="0" rtl="0" algn="l">
              <a:spcBef>
                <a:spcPts val="3400"/>
              </a:spcBef>
              <a:spcAft>
                <a:spcPts val="0"/>
              </a:spcAft>
              <a:buClr>
                <a:schemeClr val="dk1"/>
              </a:buClr>
              <a:buSzPts val="18700"/>
              <a:buFont typeface="Arial"/>
              <a:buChar char="•"/>
              <a:defRPr b="0" i="0" sz="18700" u="none" cap="none" strike="noStrike">
                <a:solidFill>
                  <a:schemeClr val="dk1"/>
                </a:solidFill>
                <a:latin typeface="Calibri"/>
                <a:ea typeface="Calibri"/>
                <a:cs typeface="Calibri"/>
                <a:sym typeface="Calibri"/>
              </a:defRPr>
            </a:lvl3pPr>
            <a:lvl4pPr indent="-1200150" lvl="3" marL="1828800" marR="0" rtl="0" algn="l">
              <a:spcBef>
                <a:spcPts val="3400"/>
              </a:spcBef>
              <a:spcAft>
                <a:spcPts val="0"/>
              </a:spcAft>
              <a:buClr>
                <a:schemeClr val="dk1"/>
              </a:buClr>
              <a:buSzPts val="15300"/>
              <a:buFont typeface="Arial"/>
              <a:buChar char="–"/>
              <a:defRPr b="0" i="0" sz="15300" u="none" cap="none" strike="noStrike">
                <a:solidFill>
                  <a:schemeClr val="dk1"/>
                </a:solidFill>
                <a:latin typeface="Calibri"/>
                <a:ea typeface="Calibri"/>
                <a:cs typeface="Calibri"/>
                <a:sym typeface="Calibri"/>
              </a:defRPr>
            </a:lvl4pPr>
            <a:lvl5pPr indent="-1200150" lvl="4" marL="2286000" marR="0" rtl="0" algn="l">
              <a:spcBef>
                <a:spcPts val="3400"/>
              </a:spcBef>
              <a:spcAft>
                <a:spcPts val="0"/>
              </a:spcAft>
              <a:buClr>
                <a:schemeClr val="dk1"/>
              </a:buClr>
              <a:buSzPts val="15300"/>
              <a:buFont typeface="Arial"/>
              <a:buChar char="»"/>
              <a:defRPr b="0" i="0" sz="15300" u="none" cap="none" strike="noStrike">
                <a:solidFill>
                  <a:schemeClr val="dk1"/>
                </a:solidFill>
                <a:latin typeface="Calibri"/>
                <a:ea typeface="Calibri"/>
                <a:cs typeface="Calibri"/>
                <a:sym typeface="Calibri"/>
              </a:defRPr>
            </a:lvl5pPr>
            <a:lvl6pPr indent="-1200150" lvl="5" marL="2743200" marR="0" rtl="0" algn="l">
              <a:spcBef>
                <a:spcPts val="3400"/>
              </a:spcBef>
              <a:spcAft>
                <a:spcPts val="0"/>
              </a:spcAft>
              <a:buClr>
                <a:schemeClr val="dk1"/>
              </a:buClr>
              <a:buSzPts val="15300"/>
              <a:buFont typeface="Arial"/>
              <a:buChar char="•"/>
              <a:defRPr b="0" i="0" sz="15300" u="none" cap="none" strike="noStrike">
                <a:solidFill>
                  <a:schemeClr val="dk1"/>
                </a:solidFill>
                <a:latin typeface="Calibri"/>
                <a:ea typeface="Calibri"/>
                <a:cs typeface="Calibri"/>
                <a:sym typeface="Calibri"/>
              </a:defRPr>
            </a:lvl6pPr>
            <a:lvl7pPr indent="-1200150" lvl="6" marL="3200400" marR="0" rtl="0" algn="l">
              <a:spcBef>
                <a:spcPts val="3400"/>
              </a:spcBef>
              <a:spcAft>
                <a:spcPts val="0"/>
              </a:spcAft>
              <a:buClr>
                <a:schemeClr val="dk1"/>
              </a:buClr>
              <a:buSzPts val="15300"/>
              <a:buFont typeface="Arial"/>
              <a:buChar char="•"/>
              <a:defRPr b="0" i="0" sz="15300" u="none" cap="none" strike="noStrike">
                <a:solidFill>
                  <a:schemeClr val="dk1"/>
                </a:solidFill>
                <a:latin typeface="Calibri"/>
                <a:ea typeface="Calibri"/>
                <a:cs typeface="Calibri"/>
                <a:sym typeface="Calibri"/>
              </a:defRPr>
            </a:lvl7pPr>
            <a:lvl8pPr indent="-1200150" lvl="7" marL="3657600" marR="0" rtl="0" algn="l">
              <a:spcBef>
                <a:spcPts val="3400"/>
              </a:spcBef>
              <a:spcAft>
                <a:spcPts val="0"/>
              </a:spcAft>
              <a:buClr>
                <a:schemeClr val="dk1"/>
              </a:buClr>
              <a:buSzPts val="15300"/>
              <a:buFont typeface="Arial"/>
              <a:buChar char="•"/>
              <a:defRPr b="0" i="0" sz="15300" u="none" cap="none" strike="noStrike">
                <a:solidFill>
                  <a:schemeClr val="dk1"/>
                </a:solidFill>
                <a:latin typeface="Calibri"/>
                <a:ea typeface="Calibri"/>
                <a:cs typeface="Calibri"/>
                <a:sym typeface="Calibri"/>
              </a:defRPr>
            </a:lvl8pPr>
            <a:lvl9pPr indent="-1200150" lvl="8" marL="4114800" marR="0" rtl="0" algn="l">
              <a:spcBef>
                <a:spcPts val="3400"/>
              </a:spcBef>
              <a:spcAft>
                <a:spcPts val="0"/>
              </a:spcAft>
              <a:buClr>
                <a:schemeClr val="dk1"/>
              </a:buClr>
              <a:buSzPts val="15300"/>
              <a:buFont typeface="Arial"/>
              <a:buChar char="•"/>
              <a:defRPr b="0" i="0" sz="15300" u="none" cap="none" strike="noStrike">
                <a:solidFill>
                  <a:schemeClr val="dk1"/>
                </a:solidFill>
                <a:latin typeface="Calibri"/>
                <a:ea typeface="Calibri"/>
                <a:cs typeface="Calibri"/>
                <a:sym typeface="Calibri"/>
              </a:defRPr>
            </a:lvl9pPr>
          </a:lstStyle>
          <a:p/>
        </p:txBody>
      </p:sp>
      <p:sp>
        <p:nvSpPr>
          <p:cNvPr id="53" name="Google Shape;53;p13"/>
          <p:cNvSpPr txBox="1"/>
          <p:nvPr>
            <p:ph idx="10" type="dt"/>
          </p:nvPr>
        </p:nvSpPr>
        <p:spPr>
          <a:xfrm>
            <a:off x="4114800" y="35595562"/>
            <a:ext cx="19202400" cy="2044800"/>
          </a:xfrm>
          <a:prstGeom prst="rect">
            <a:avLst/>
          </a:prstGeom>
          <a:noFill/>
          <a:ln>
            <a:noFill/>
          </a:ln>
        </p:spPr>
        <p:txBody>
          <a:bodyPr anchorCtr="0" anchor="ctr" bIns="347625" lIns="695025" spcFirstLastPara="1" rIns="695025" wrap="square" tIns="347625">
            <a:noAutofit/>
          </a:bodyPr>
          <a:lstStyle>
            <a:lvl1pPr lvl="0" marR="0" rtl="0" algn="l">
              <a:spcBef>
                <a:spcPts val="0"/>
              </a:spcBef>
              <a:spcAft>
                <a:spcPts val="0"/>
              </a:spcAft>
              <a:buSzPts val="2500"/>
              <a:buNone/>
              <a:defRPr b="0" i="0" sz="9300" u="none" cap="none" strike="noStrike">
                <a:solidFill>
                  <a:srgbClr val="888888"/>
                </a:solidFill>
                <a:latin typeface="Arial"/>
                <a:ea typeface="Arial"/>
                <a:cs typeface="Arial"/>
                <a:sym typeface="Arial"/>
              </a:defRPr>
            </a:lvl1pPr>
            <a:lvl2pPr lvl="1" marR="0" rtl="0" algn="ctr">
              <a:spcBef>
                <a:spcPts val="0"/>
              </a:spcBef>
              <a:spcAft>
                <a:spcPts val="0"/>
              </a:spcAft>
              <a:buSzPts val="2500"/>
              <a:buNone/>
              <a:defRPr b="0" i="0" sz="10200" u="none" cap="none" strike="noStrike">
                <a:solidFill>
                  <a:schemeClr val="dk1"/>
                </a:solidFill>
                <a:latin typeface="Arial"/>
                <a:ea typeface="Arial"/>
                <a:cs typeface="Arial"/>
                <a:sym typeface="Arial"/>
              </a:defRPr>
            </a:lvl2pPr>
            <a:lvl3pPr lvl="2" marR="0" rtl="0" algn="ctr">
              <a:spcBef>
                <a:spcPts val="0"/>
              </a:spcBef>
              <a:spcAft>
                <a:spcPts val="0"/>
              </a:spcAft>
              <a:buSzPts val="2500"/>
              <a:buNone/>
              <a:defRPr b="0" i="0" sz="10200" u="none" cap="none" strike="noStrike">
                <a:solidFill>
                  <a:schemeClr val="dk1"/>
                </a:solidFill>
                <a:latin typeface="Arial"/>
                <a:ea typeface="Arial"/>
                <a:cs typeface="Arial"/>
                <a:sym typeface="Arial"/>
              </a:defRPr>
            </a:lvl3pPr>
            <a:lvl4pPr lvl="3" marR="0" rtl="0" algn="ctr">
              <a:spcBef>
                <a:spcPts val="0"/>
              </a:spcBef>
              <a:spcAft>
                <a:spcPts val="0"/>
              </a:spcAft>
              <a:buSzPts val="2500"/>
              <a:buNone/>
              <a:defRPr b="0" i="0" sz="10200" u="none" cap="none" strike="noStrike">
                <a:solidFill>
                  <a:schemeClr val="dk1"/>
                </a:solidFill>
                <a:latin typeface="Arial"/>
                <a:ea typeface="Arial"/>
                <a:cs typeface="Arial"/>
                <a:sym typeface="Arial"/>
              </a:defRPr>
            </a:lvl4pPr>
            <a:lvl5pPr lvl="4" marR="0" rtl="0" algn="ctr">
              <a:spcBef>
                <a:spcPts val="0"/>
              </a:spcBef>
              <a:spcAft>
                <a:spcPts val="0"/>
              </a:spcAft>
              <a:buSzPts val="2500"/>
              <a:buNone/>
              <a:defRPr b="0" i="0" sz="10200" u="none" cap="none" strike="noStrike">
                <a:solidFill>
                  <a:schemeClr val="dk1"/>
                </a:solidFill>
                <a:latin typeface="Arial"/>
                <a:ea typeface="Arial"/>
                <a:cs typeface="Arial"/>
                <a:sym typeface="Arial"/>
              </a:defRPr>
            </a:lvl5pPr>
            <a:lvl6pPr lvl="5" marR="0" rtl="0" algn="l">
              <a:spcBef>
                <a:spcPts val="0"/>
              </a:spcBef>
              <a:spcAft>
                <a:spcPts val="0"/>
              </a:spcAft>
              <a:buSzPts val="2500"/>
              <a:buNone/>
              <a:defRPr b="0" i="0" sz="10200" u="none" cap="none" strike="noStrike">
                <a:solidFill>
                  <a:schemeClr val="dk1"/>
                </a:solidFill>
                <a:latin typeface="Arial"/>
                <a:ea typeface="Arial"/>
                <a:cs typeface="Arial"/>
                <a:sym typeface="Arial"/>
              </a:defRPr>
            </a:lvl6pPr>
            <a:lvl7pPr lvl="6" marR="0" rtl="0" algn="l">
              <a:spcBef>
                <a:spcPts val="0"/>
              </a:spcBef>
              <a:spcAft>
                <a:spcPts val="0"/>
              </a:spcAft>
              <a:buSzPts val="2500"/>
              <a:buNone/>
              <a:defRPr b="0" i="0" sz="10200" u="none" cap="none" strike="noStrike">
                <a:solidFill>
                  <a:schemeClr val="dk1"/>
                </a:solidFill>
                <a:latin typeface="Arial"/>
                <a:ea typeface="Arial"/>
                <a:cs typeface="Arial"/>
                <a:sym typeface="Arial"/>
              </a:defRPr>
            </a:lvl7pPr>
            <a:lvl8pPr lvl="7" marR="0" rtl="0" algn="l">
              <a:spcBef>
                <a:spcPts val="0"/>
              </a:spcBef>
              <a:spcAft>
                <a:spcPts val="0"/>
              </a:spcAft>
              <a:buSzPts val="2500"/>
              <a:buNone/>
              <a:defRPr b="0" i="0" sz="10200" u="none" cap="none" strike="noStrike">
                <a:solidFill>
                  <a:schemeClr val="dk1"/>
                </a:solidFill>
                <a:latin typeface="Arial"/>
                <a:ea typeface="Arial"/>
                <a:cs typeface="Arial"/>
                <a:sym typeface="Arial"/>
              </a:defRPr>
            </a:lvl8pPr>
            <a:lvl9pPr lvl="8" marR="0" rtl="0" algn="l">
              <a:spcBef>
                <a:spcPts val="0"/>
              </a:spcBef>
              <a:spcAft>
                <a:spcPts val="0"/>
              </a:spcAft>
              <a:buSzPts val="2500"/>
              <a:buNone/>
              <a:defRPr b="0" i="0" sz="10200" u="none" cap="none" strike="noStrike">
                <a:solidFill>
                  <a:schemeClr val="dk1"/>
                </a:solidFill>
                <a:latin typeface="Arial"/>
                <a:ea typeface="Arial"/>
                <a:cs typeface="Arial"/>
                <a:sym typeface="Arial"/>
              </a:defRPr>
            </a:lvl9pPr>
          </a:lstStyle>
          <a:p/>
        </p:txBody>
      </p:sp>
      <p:sp>
        <p:nvSpPr>
          <p:cNvPr id="54" name="Google Shape;54;p13"/>
          <p:cNvSpPr txBox="1"/>
          <p:nvPr>
            <p:ph idx="11" type="ftr"/>
          </p:nvPr>
        </p:nvSpPr>
        <p:spPr>
          <a:xfrm>
            <a:off x="28117800" y="35595562"/>
            <a:ext cx="26060400" cy="2044800"/>
          </a:xfrm>
          <a:prstGeom prst="rect">
            <a:avLst/>
          </a:prstGeom>
          <a:noFill/>
          <a:ln>
            <a:noFill/>
          </a:ln>
        </p:spPr>
        <p:txBody>
          <a:bodyPr anchorCtr="0" anchor="ctr" bIns="347625" lIns="695025" spcFirstLastPara="1" rIns="695025" wrap="square" tIns="347625">
            <a:noAutofit/>
          </a:bodyPr>
          <a:lstStyle>
            <a:lvl1pPr lvl="0" marR="0" rtl="0" algn="ctr">
              <a:spcBef>
                <a:spcPts val="0"/>
              </a:spcBef>
              <a:spcAft>
                <a:spcPts val="0"/>
              </a:spcAft>
              <a:buSzPts val="2500"/>
              <a:buNone/>
              <a:defRPr b="0" i="0" sz="9300" u="none" cap="none" strike="noStrike">
                <a:solidFill>
                  <a:srgbClr val="888888"/>
                </a:solidFill>
                <a:latin typeface="Arial"/>
                <a:ea typeface="Arial"/>
                <a:cs typeface="Arial"/>
                <a:sym typeface="Arial"/>
              </a:defRPr>
            </a:lvl1pPr>
            <a:lvl2pPr lvl="1" marR="0" rtl="0" algn="ctr">
              <a:spcBef>
                <a:spcPts val="0"/>
              </a:spcBef>
              <a:spcAft>
                <a:spcPts val="0"/>
              </a:spcAft>
              <a:buSzPts val="2500"/>
              <a:buNone/>
              <a:defRPr b="0" i="0" sz="10200" u="none" cap="none" strike="noStrike">
                <a:solidFill>
                  <a:schemeClr val="dk1"/>
                </a:solidFill>
                <a:latin typeface="Arial"/>
                <a:ea typeface="Arial"/>
                <a:cs typeface="Arial"/>
                <a:sym typeface="Arial"/>
              </a:defRPr>
            </a:lvl2pPr>
            <a:lvl3pPr lvl="2" marR="0" rtl="0" algn="ctr">
              <a:spcBef>
                <a:spcPts val="0"/>
              </a:spcBef>
              <a:spcAft>
                <a:spcPts val="0"/>
              </a:spcAft>
              <a:buSzPts val="2500"/>
              <a:buNone/>
              <a:defRPr b="0" i="0" sz="10200" u="none" cap="none" strike="noStrike">
                <a:solidFill>
                  <a:schemeClr val="dk1"/>
                </a:solidFill>
                <a:latin typeface="Arial"/>
                <a:ea typeface="Arial"/>
                <a:cs typeface="Arial"/>
                <a:sym typeface="Arial"/>
              </a:defRPr>
            </a:lvl3pPr>
            <a:lvl4pPr lvl="3" marR="0" rtl="0" algn="ctr">
              <a:spcBef>
                <a:spcPts val="0"/>
              </a:spcBef>
              <a:spcAft>
                <a:spcPts val="0"/>
              </a:spcAft>
              <a:buSzPts val="2500"/>
              <a:buNone/>
              <a:defRPr b="0" i="0" sz="10200" u="none" cap="none" strike="noStrike">
                <a:solidFill>
                  <a:schemeClr val="dk1"/>
                </a:solidFill>
                <a:latin typeface="Arial"/>
                <a:ea typeface="Arial"/>
                <a:cs typeface="Arial"/>
                <a:sym typeface="Arial"/>
              </a:defRPr>
            </a:lvl4pPr>
            <a:lvl5pPr lvl="4" marR="0" rtl="0" algn="ctr">
              <a:spcBef>
                <a:spcPts val="0"/>
              </a:spcBef>
              <a:spcAft>
                <a:spcPts val="0"/>
              </a:spcAft>
              <a:buSzPts val="2500"/>
              <a:buNone/>
              <a:defRPr b="0" i="0" sz="10200" u="none" cap="none" strike="noStrike">
                <a:solidFill>
                  <a:schemeClr val="dk1"/>
                </a:solidFill>
                <a:latin typeface="Arial"/>
                <a:ea typeface="Arial"/>
                <a:cs typeface="Arial"/>
                <a:sym typeface="Arial"/>
              </a:defRPr>
            </a:lvl5pPr>
            <a:lvl6pPr lvl="5" marR="0" rtl="0" algn="l">
              <a:spcBef>
                <a:spcPts val="0"/>
              </a:spcBef>
              <a:spcAft>
                <a:spcPts val="0"/>
              </a:spcAft>
              <a:buSzPts val="2500"/>
              <a:buNone/>
              <a:defRPr b="0" i="0" sz="10200" u="none" cap="none" strike="noStrike">
                <a:solidFill>
                  <a:schemeClr val="dk1"/>
                </a:solidFill>
                <a:latin typeface="Arial"/>
                <a:ea typeface="Arial"/>
                <a:cs typeface="Arial"/>
                <a:sym typeface="Arial"/>
              </a:defRPr>
            </a:lvl6pPr>
            <a:lvl7pPr lvl="6" marR="0" rtl="0" algn="l">
              <a:spcBef>
                <a:spcPts val="0"/>
              </a:spcBef>
              <a:spcAft>
                <a:spcPts val="0"/>
              </a:spcAft>
              <a:buSzPts val="2500"/>
              <a:buNone/>
              <a:defRPr b="0" i="0" sz="10200" u="none" cap="none" strike="noStrike">
                <a:solidFill>
                  <a:schemeClr val="dk1"/>
                </a:solidFill>
                <a:latin typeface="Arial"/>
                <a:ea typeface="Arial"/>
                <a:cs typeface="Arial"/>
                <a:sym typeface="Arial"/>
              </a:defRPr>
            </a:lvl7pPr>
            <a:lvl8pPr lvl="7" marR="0" rtl="0" algn="l">
              <a:spcBef>
                <a:spcPts val="0"/>
              </a:spcBef>
              <a:spcAft>
                <a:spcPts val="0"/>
              </a:spcAft>
              <a:buSzPts val="2500"/>
              <a:buNone/>
              <a:defRPr b="0" i="0" sz="10200" u="none" cap="none" strike="noStrike">
                <a:solidFill>
                  <a:schemeClr val="dk1"/>
                </a:solidFill>
                <a:latin typeface="Arial"/>
                <a:ea typeface="Arial"/>
                <a:cs typeface="Arial"/>
                <a:sym typeface="Arial"/>
              </a:defRPr>
            </a:lvl8pPr>
            <a:lvl9pPr lvl="8" marR="0" rtl="0" algn="l">
              <a:spcBef>
                <a:spcPts val="0"/>
              </a:spcBef>
              <a:spcAft>
                <a:spcPts val="0"/>
              </a:spcAft>
              <a:buSzPts val="2500"/>
              <a:buNone/>
              <a:defRPr b="0" i="0" sz="10200" u="none" cap="none" strike="noStrike">
                <a:solidFill>
                  <a:schemeClr val="dk1"/>
                </a:solidFill>
                <a:latin typeface="Arial"/>
                <a:ea typeface="Arial"/>
                <a:cs typeface="Arial"/>
                <a:sym typeface="Arial"/>
              </a:defRPr>
            </a:lvl9pPr>
          </a:lstStyle>
          <a:p/>
        </p:txBody>
      </p:sp>
      <p:sp>
        <p:nvSpPr>
          <p:cNvPr id="55" name="Google Shape;55;p13"/>
          <p:cNvSpPr txBox="1"/>
          <p:nvPr>
            <p:ph idx="12" type="sldNum"/>
          </p:nvPr>
        </p:nvSpPr>
        <p:spPr>
          <a:xfrm>
            <a:off x="58978800" y="35595562"/>
            <a:ext cx="19202400" cy="2044800"/>
          </a:xfrm>
          <a:prstGeom prst="rect">
            <a:avLst/>
          </a:prstGeom>
          <a:noFill/>
          <a:ln>
            <a:noFill/>
          </a:ln>
        </p:spPr>
        <p:txBody>
          <a:bodyPr anchorCtr="0" anchor="ctr" bIns="347625" lIns="695025" spcFirstLastPara="1" rIns="695025" wrap="square" tIns="347625">
            <a:noAutofit/>
          </a:bodyPr>
          <a:lstStyle>
            <a:lvl1pPr indent="0" lvl="0" marL="0" marR="0" rtl="0" algn="r">
              <a:spcBef>
                <a:spcPts val="0"/>
              </a:spcBef>
              <a:spcAft>
                <a:spcPts val="0"/>
              </a:spcAft>
              <a:buNone/>
              <a:defRPr b="0" i="0" sz="9300" u="none" cap="none" strike="noStrike">
                <a:solidFill>
                  <a:srgbClr val="888888"/>
                </a:solidFill>
                <a:latin typeface="Arial"/>
                <a:ea typeface="Arial"/>
                <a:cs typeface="Arial"/>
                <a:sym typeface="Arial"/>
              </a:defRPr>
            </a:lvl1pPr>
            <a:lvl2pPr indent="0" lvl="1" marL="0" marR="0" rtl="0" algn="r">
              <a:spcBef>
                <a:spcPts val="0"/>
              </a:spcBef>
              <a:spcAft>
                <a:spcPts val="0"/>
              </a:spcAft>
              <a:buNone/>
              <a:defRPr b="0" i="0" sz="9300" u="none" cap="none" strike="noStrike">
                <a:solidFill>
                  <a:srgbClr val="888888"/>
                </a:solidFill>
                <a:latin typeface="Arial"/>
                <a:ea typeface="Arial"/>
                <a:cs typeface="Arial"/>
                <a:sym typeface="Arial"/>
              </a:defRPr>
            </a:lvl2pPr>
            <a:lvl3pPr indent="0" lvl="2" marL="0" marR="0" rtl="0" algn="r">
              <a:spcBef>
                <a:spcPts val="0"/>
              </a:spcBef>
              <a:spcAft>
                <a:spcPts val="0"/>
              </a:spcAft>
              <a:buNone/>
              <a:defRPr b="0" i="0" sz="9300" u="none" cap="none" strike="noStrike">
                <a:solidFill>
                  <a:srgbClr val="888888"/>
                </a:solidFill>
                <a:latin typeface="Arial"/>
                <a:ea typeface="Arial"/>
                <a:cs typeface="Arial"/>
                <a:sym typeface="Arial"/>
              </a:defRPr>
            </a:lvl3pPr>
            <a:lvl4pPr indent="0" lvl="3" marL="0" marR="0" rtl="0" algn="r">
              <a:spcBef>
                <a:spcPts val="0"/>
              </a:spcBef>
              <a:spcAft>
                <a:spcPts val="0"/>
              </a:spcAft>
              <a:buNone/>
              <a:defRPr b="0" i="0" sz="9300" u="none" cap="none" strike="noStrike">
                <a:solidFill>
                  <a:srgbClr val="888888"/>
                </a:solidFill>
                <a:latin typeface="Arial"/>
                <a:ea typeface="Arial"/>
                <a:cs typeface="Arial"/>
                <a:sym typeface="Arial"/>
              </a:defRPr>
            </a:lvl4pPr>
            <a:lvl5pPr indent="0" lvl="4" marL="0" marR="0" rtl="0" algn="r">
              <a:spcBef>
                <a:spcPts val="0"/>
              </a:spcBef>
              <a:spcAft>
                <a:spcPts val="0"/>
              </a:spcAft>
              <a:buNone/>
              <a:defRPr b="0" i="0" sz="9300" u="none" cap="none" strike="noStrike">
                <a:solidFill>
                  <a:srgbClr val="888888"/>
                </a:solidFill>
                <a:latin typeface="Arial"/>
                <a:ea typeface="Arial"/>
                <a:cs typeface="Arial"/>
                <a:sym typeface="Arial"/>
              </a:defRPr>
            </a:lvl5pPr>
            <a:lvl6pPr indent="0" lvl="5" marL="0" marR="0" rtl="0" algn="r">
              <a:spcBef>
                <a:spcPts val="0"/>
              </a:spcBef>
              <a:spcAft>
                <a:spcPts val="0"/>
              </a:spcAft>
              <a:buNone/>
              <a:defRPr b="0" i="0" sz="9300" u="none" cap="none" strike="noStrike">
                <a:solidFill>
                  <a:srgbClr val="888888"/>
                </a:solidFill>
                <a:latin typeface="Arial"/>
                <a:ea typeface="Arial"/>
                <a:cs typeface="Arial"/>
                <a:sym typeface="Arial"/>
              </a:defRPr>
            </a:lvl6pPr>
            <a:lvl7pPr indent="0" lvl="6" marL="0" marR="0" rtl="0" algn="r">
              <a:spcBef>
                <a:spcPts val="0"/>
              </a:spcBef>
              <a:spcAft>
                <a:spcPts val="0"/>
              </a:spcAft>
              <a:buNone/>
              <a:defRPr b="0" i="0" sz="9300" u="none" cap="none" strike="noStrike">
                <a:solidFill>
                  <a:srgbClr val="888888"/>
                </a:solidFill>
                <a:latin typeface="Arial"/>
                <a:ea typeface="Arial"/>
                <a:cs typeface="Arial"/>
                <a:sym typeface="Arial"/>
              </a:defRPr>
            </a:lvl7pPr>
            <a:lvl8pPr indent="0" lvl="7" marL="0" marR="0" rtl="0" algn="r">
              <a:spcBef>
                <a:spcPts val="0"/>
              </a:spcBef>
              <a:spcAft>
                <a:spcPts val="0"/>
              </a:spcAft>
              <a:buNone/>
              <a:defRPr b="0" i="0" sz="9300" u="none" cap="none" strike="noStrike">
                <a:solidFill>
                  <a:srgbClr val="888888"/>
                </a:solidFill>
                <a:latin typeface="Arial"/>
                <a:ea typeface="Arial"/>
                <a:cs typeface="Arial"/>
                <a:sym typeface="Arial"/>
              </a:defRPr>
            </a:lvl8pPr>
            <a:lvl9pPr indent="0" lvl="8" marL="0" marR="0" rtl="0" algn="r">
              <a:spcBef>
                <a:spcPts val="0"/>
              </a:spcBef>
              <a:spcAft>
                <a:spcPts val="0"/>
              </a:spcAft>
              <a:buNone/>
              <a:defRPr b="0" i="0" sz="93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pic>
        <p:nvPicPr>
          <p:cNvPr id="56" name="Google Shape;56;p13">
            <a:hlinkClick r:id="rId1"/>
          </p:cNvPr>
          <p:cNvPicPr preferRelativeResize="0"/>
          <p:nvPr/>
        </p:nvPicPr>
        <p:blipFill rotWithShape="1">
          <a:blip r:embed="rId2">
            <a:alphaModFix/>
          </a:blip>
          <a:srcRect b="0" l="0" r="38726" t="0"/>
          <a:stretch/>
        </p:blipFill>
        <p:spPr>
          <a:xfrm>
            <a:off x="70172392" y="37779960"/>
            <a:ext cx="5225533" cy="268387"/>
          </a:xfrm>
          <a:prstGeom prst="rect">
            <a:avLst/>
          </a:prstGeom>
          <a:noFill/>
          <a:ln>
            <a:noFill/>
          </a:ln>
        </p:spPr>
      </p:pic>
      <p:sp>
        <p:nvSpPr>
          <p:cNvPr id="57" name="Google Shape;57;p13"/>
          <p:cNvSpPr txBox="1"/>
          <p:nvPr/>
        </p:nvSpPr>
        <p:spPr>
          <a:xfrm>
            <a:off x="76501506" y="37615782"/>
            <a:ext cx="3951300" cy="570900"/>
          </a:xfrm>
          <a:prstGeom prst="rect">
            <a:avLst/>
          </a:prstGeom>
          <a:noFill/>
          <a:ln>
            <a:noFill/>
          </a:ln>
        </p:spPr>
        <p:txBody>
          <a:bodyPr anchorCtr="0" anchor="t" bIns="92100" lIns="184200" spcFirstLastPara="1" rIns="184200" wrap="square" tIns="92100">
            <a:spAutoFit/>
          </a:bodyPr>
          <a:lstStyle/>
          <a:p>
            <a:pPr indent="0" lvl="0" marL="0" marR="0" rtl="0" algn="l">
              <a:spcBef>
                <a:spcPts val="0"/>
              </a:spcBef>
              <a:spcAft>
                <a:spcPts val="0"/>
              </a:spcAft>
              <a:buNone/>
            </a:pPr>
            <a:r>
              <a:rPr b="0" i="0" lang="en" sz="2500" u="none" cap="none" strike="noStrike">
                <a:solidFill>
                  <a:schemeClr val="lt1"/>
                </a:solidFill>
                <a:latin typeface="Arial"/>
                <a:ea typeface="Arial"/>
                <a:cs typeface="Arial"/>
                <a:sym typeface="Arial"/>
              </a:rPr>
              <a:t>www.postersession.com</a:t>
            </a:r>
            <a:endParaRPr sz="2500"/>
          </a:p>
        </p:txBody>
      </p:sp>
    </p:spTree>
  </p:cSld>
  <p:clrMap accent1="accent1" accent2="accent2" accent3="accent3" accent4="accent4" accent5="accent5" accent6="accent6" bg1="lt1" bg2="dk2" tx1="dk1" tx2="lt2" folHlink="folHlink" hlink="hlink"/>
  <p:sldLayoutIdLst>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00A9E0"/>
            </a:gs>
            <a:gs pos="30000">
              <a:srgbClr val="003064"/>
            </a:gs>
            <a:gs pos="100000">
              <a:srgbClr val="003064"/>
            </a:gs>
          </a:gsLst>
          <a:lin ang="4800000" scaled="0"/>
        </a:gradFill>
      </p:bgPr>
    </p:bg>
    <p:spTree>
      <p:nvGrpSpPr>
        <p:cNvPr id="132" name="Shape 132"/>
        <p:cNvGrpSpPr/>
        <p:nvPr/>
      </p:nvGrpSpPr>
      <p:grpSpPr>
        <a:xfrm>
          <a:off x="0" y="0"/>
          <a:ext cx="0" cy="0"/>
          <a:chOff x="0" y="0"/>
          <a:chExt cx="0" cy="0"/>
        </a:xfrm>
      </p:grpSpPr>
      <p:sp>
        <p:nvSpPr>
          <p:cNvPr id="133" name="Google Shape;133;p26"/>
          <p:cNvSpPr/>
          <p:nvPr/>
        </p:nvSpPr>
        <p:spPr>
          <a:xfrm>
            <a:off x="61556666" y="7112000"/>
            <a:ext cx="19431000" cy="30315000"/>
          </a:xfrm>
          <a:prstGeom prst="roundRect">
            <a:avLst>
              <a:gd fmla="val 2915" name="adj"/>
            </a:avLst>
          </a:prstGeom>
          <a:solidFill>
            <a:schemeClr val="lt1"/>
          </a:solidFill>
          <a:ln>
            <a:noFill/>
          </a:ln>
        </p:spPr>
        <p:txBody>
          <a:bodyPr anchorCtr="0" anchor="ctr" bIns="92100" lIns="184200" spcFirstLastPara="1" rIns="184200" wrap="square" tIns="92100">
            <a:noAutofit/>
          </a:bodyPr>
          <a:lstStyle/>
          <a:p>
            <a:pPr indent="0" lvl="0" marL="0" marR="0" rtl="0" algn="ctr">
              <a:spcBef>
                <a:spcPts val="0"/>
              </a:spcBef>
              <a:spcAft>
                <a:spcPts val="0"/>
              </a:spcAft>
              <a:buNone/>
            </a:pPr>
            <a:r>
              <a:t/>
            </a:r>
            <a:endParaRPr sz="10200">
              <a:solidFill>
                <a:schemeClr val="dk1"/>
              </a:solidFill>
              <a:latin typeface="Arial"/>
              <a:ea typeface="Arial"/>
              <a:cs typeface="Arial"/>
              <a:sym typeface="Arial"/>
            </a:endParaRPr>
          </a:p>
        </p:txBody>
      </p:sp>
      <p:sp>
        <p:nvSpPr>
          <p:cNvPr id="134" name="Google Shape;134;p26"/>
          <p:cNvSpPr/>
          <p:nvPr/>
        </p:nvSpPr>
        <p:spPr>
          <a:xfrm>
            <a:off x="41396064" y="7112000"/>
            <a:ext cx="19431000" cy="30315000"/>
          </a:xfrm>
          <a:prstGeom prst="roundRect">
            <a:avLst>
              <a:gd fmla="val 2915" name="adj"/>
            </a:avLst>
          </a:prstGeom>
          <a:solidFill>
            <a:schemeClr val="lt1"/>
          </a:solidFill>
          <a:ln>
            <a:noFill/>
          </a:ln>
        </p:spPr>
        <p:txBody>
          <a:bodyPr anchorCtr="0" anchor="ctr" bIns="92100" lIns="184200" spcFirstLastPara="1" rIns="184200" wrap="square" tIns="92100">
            <a:noAutofit/>
          </a:bodyPr>
          <a:lstStyle/>
          <a:p>
            <a:pPr indent="0" lvl="0" marL="0" marR="0" rtl="0" algn="ctr">
              <a:spcBef>
                <a:spcPts val="0"/>
              </a:spcBef>
              <a:spcAft>
                <a:spcPts val="0"/>
              </a:spcAft>
              <a:buNone/>
            </a:pPr>
            <a:r>
              <a:t/>
            </a:r>
            <a:endParaRPr sz="10200">
              <a:solidFill>
                <a:schemeClr val="dk1"/>
              </a:solidFill>
              <a:latin typeface="Arial"/>
              <a:ea typeface="Arial"/>
              <a:cs typeface="Arial"/>
              <a:sym typeface="Arial"/>
            </a:endParaRPr>
          </a:p>
        </p:txBody>
      </p:sp>
      <p:sp>
        <p:nvSpPr>
          <p:cNvPr id="135" name="Google Shape;135;p26"/>
          <p:cNvSpPr/>
          <p:nvPr/>
        </p:nvSpPr>
        <p:spPr>
          <a:xfrm>
            <a:off x="1074860" y="7112000"/>
            <a:ext cx="19431000" cy="30315000"/>
          </a:xfrm>
          <a:prstGeom prst="roundRect">
            <a:avLst>
              <a:gd fmla="val 2915" name="adj"/>
            </a:avLst>
          </a:prstGeom>
          <a:solidFill>
            <a:schemeClr val="lt1"/>
          </a:solidFill>
          <a:ln>
            <a:noFill/>
          </a:ln>
        </p:spPr>
        <p:txBody>
          <a:bodyPr anchorCtr="0" anchor="ctr" bIns="92100" lIns="184200" spcFirstLastPara="1" rIns="184200" wrap="square" tIns="92100">
            <a:noAutofit/>
          </a:bodyPr>
          <a:lstStyle/>
          <a:p>
            <a:pPr indent="0" lvl="0" marL="0" marR="0" rtl="0" algn="ctr">
              <a:spcBef>
                <a:spcPts val="0"/>
              </a:spcBef>
              <a:spcAft>
                <a:spcPts val="0"/>
              </a:spcAft>
              <a:buNone/>
            </a:pPr>
            <a:r>
              <a:t/>
            </a:r>
            <a:endParaRPr sz="10200">
              <a:solidFill>
                <a:schemeClr val="dk1"/>
              </a:solidFill>
              <a:latin typeface="Arial"/>
              <a:ea typeface="Arial"/>
              <a:cs typeface="Arial"/>
              <a:sym typeface="Arial"/>
            </a:endParaRPr>
          </a:p>
        </p:txBody>
      </p:sp>
      <p:sp>
        <p:nvSpPr>
          <p:cNvPr id="136" name="Google Shape;136;p26"/>
          <p:cNvSpPr/>
          <p:nvPr/>
        </p:nvSpPr>
        <p:spPr>
          <a:xfrm>
            <a:off x="21288376" y="7112000"/>
            <a:ext cx="19431000" cy="30315000"/>
          </a:xfrm>
          <a:prstGeom prst="roundRect">
            <a:avLst>
              <a:gd fmla="val 2915" name="adj"/>
            </a:avLst>
          </a:prstGeom>
          <a:solidFill>
            <a:schemeClr val="lt1"/>
          </a:solidFill>
          <a:ln>
            <a:noFill/>
          </a:ln>
        </p:spPr>
        <p:txBody>
          <a:bodyPr anchorCtr="0" anchor="ctr" bIns="92100" lIns="184200" spcFirstLastPara="1" rIns="184200" wrap="square" tIns="92100">
            <a:noAutofit/>
          </a:bodyPr>
          <a:lstStyle/>
          <a:p>
            <a:pPr indent="0" lvl="0" marL="0" marR="0" rtl="0" algn="ctr">
              <a:spcBef>
                <a:spcPts val="0"/>
              </a:spcBef>
              <a:spcAft>
                <a:spcPts val="0"/>
              </a:spcAft>
              <a:buNone/>
            </a:pPr>
            <a:r>
              <a:t/>
            </a:r>
            <a:endParaRPr sz="10200">
              <a:solidFill>
                <a:schemeClr val="dk1"/>
              </a:solidFill>
              <a:latin typeface="Arial"/>
              <a:ea typeface="Arial"/>
              <a:cs typeface="Arial"/>
              <a:sym typeface="Arial"/>
            </a:endParaRPr>
          </a:p>
        </p:txBody>
      </p:sp>
      <p:sp>
        <p:nvSpPr>
          <p:cNvPr id="137" name="Google Shape;137;p26"/>
          <p:cNvSpPr txBox="1"/>
          <p:nvPr/>
        </p:nvSpPr>
        <p:spPr>
          <a:xfrm>
            <a:off x="1692276" y="10296526"/>
            <a:ext cx="18335700" cy="25756800"/>
          </a:xfrm>
          <a:prstGeom prst="rect">
            <a:avLst/>
          </a:prstGeom>
          <a:noFill/>
          <a:ln>
            <a:noFill/>
          </a:ln>
        </p:spPr>
        <p:txBody>
          <a:bodyPr anchorCtr="0" anchor="t" bIns="56025" lIns="111850" spcFirstLastPara="1" rIns="111850" wrap="square" tIns="56025">
            <a:spAutoFit/>
          </a:bodyPr>
          <a:lstStyle/>
          <a:p>
            <a:pPr indent="0" lvl="0" marL="0" marR="0" rtl="0" algn="l">
              <a:spcBef>
                <a:spcPts val="0"/>
              </a:spcBef>
              <a:spcAft>
                <a:spcPts val="0"/>
              </a:spcAft>
              <a:buNone/>
            </a:pPr>
            <a:r>
              <a:rPr lang="en" sz="3400">
                <a:solidFill>
                  <a:schemeClr val="dk1"/>
                </a:solidFill>
                <a:latin typeface="Arial"/>
                <a:ea typeface="Arial"/>
                <a:cs typeface="Arial"/>
                <a:sym typeface="Arial"/>
              </a:rPr>
              <a:t>We hope you find this template useful! This one is set up to yield a 90x42” (7.5x3.5’) horizontal poster when we print it at 200%.</a:t>
            </a:r>
            <a:endParaRPr sz="2500"/>
          </a:p>
          <a:p>
            <a:pPr indent="0" lvl="0" marL="0" marR="0" rtl="0" algn="l">
              <a:spcBef>
                <a:spcPts val="0"/>
              </a:spcBef>
              <a:spcAft>
                <a:spcPts val="0"/>
              </a:spcAft>
              <a:buNone/>
            </a:pPr>
            <a:r>
              <a:t/>
            </a:r>
            <a:endParaRPr sz="3400">
              <a:solidFill>
                <a:schemeClr val="dk1"/>
              </a:solidFill>
              <a:latin typeface="Arial"/>
              <a:ea typeface="Arial"/>
              <a:cs typeface="Arial"/>
              <a:sym typeface="Arial"/>
            </a:endParaRPr>
          </a:p>
          <a:p>
            <a:pPr indent="0" lvl="0" marL="0" marR="0" rtl="0" algn="l">
              <a:spcBef>
                <a:spcPts val="0"/>
              </a:spcBef>
              <a:spcAft>
                <a:spcPts val="0"/>
              </a:spcAft>
              <a:buNone/>
            </a:pPr>
            <a:r>
              <a:rPr lang="en" sz="3400">
                <a:solidFill>
                  <a:schemeClr val="dk1"/>
                </a:solidFill>
                <a:latin typeface="Arial"/>
                <a:ea typeface="Arial"/>
                <a:cs typeface="Arial"/>
                <a:sym typeface="Arial"/>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endParaRPr sz="2500"/>
          </a:p>
          <a:p>
            <a:pPr indent="0" lvl="0" marL="0" marR="0" rtl="0" algn="l">
              <a:spcBef>
                <a:spcPts val="0"/>
              </a:spcBef>
              <a:spcAft>
                <a:spcPts val="0"/>
              </a:spcAft>
              <a:buNone/>
            </a:pPr>
            <a:r>
              <a:t/>
            </a:r>
            <a:endParaRPr sz="3400">
              <a:solidFill>
                <a:schemeClr val="dk1"/>
              </a:solidFill>
              <a:latin typeface="Arial"/>
              <a:ea typeface="Arial"/>
              <a:cs typeface="Arial"/>
              <a:sym typeface="Arial"/>
            </a:endParaRPr>
          </a:p>
          <a:p>
            <a:pPr indent="0" lvl="0" marL="0" marR="0" rtl="0" algn="l">
              <a:spcBef>
                <a:spcPts val="0"/>
              </a:spcBef>
              <a:spcAft>
                <a:spcPts val="0"/>
              </a:spcAft>
              <a:buNone/>
            </a:pPr>
            <a:r>
              <a:rPr lang="en" sz="3400">
                <a:solidFill>
                  <a:schemeClr val="dk1"/>
                </a:solidFill>
                <a:latin typeface="Arial"/>
                <a:ea typeface="Arial"/>
                <a:cs typeface="Arial"/>
                <a:sym typeface="Arial"/>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this poster’s text boxes should be at least 12 point, and will become 24 point when we print at 200%. </a:t>
            </a:r>
            <a:endParaRPr sz="2500"/>
          </a:p>
          <a:p>
            <a:pPr indent="0" lvl="0" marL="0" marR="0" rtl="0" algn="l">
              <a:spcBef>
                <a:spcPts val="0"/>
              </a:spcBef>
              <a:spcAft>
                <a:spcPts val="0"/>
              </a:spcAft>
              <a:buNone/>
            </a:pPr>
            <a:r>
              <a:t/>
            </a:r>
            <a:endParaRPr sz="3400">
              <a:solidFill>
                <a:schemeClr val="dk1"/>
              </a:solidFill>
              <a:latin typeface="Arial"/>
              <a:ea typeface="Arial"/>
              <a:cs typeface="Arial"/>
              <a:sym typeface="Arial"/>
            </a:endParaRPr>
          </a:p>
          <a:p>
            <a:pPr indent="0" lvl="0" marL="0" marR="0" rtl="0" algn="l">
              <a:spcBef>
                <a:spcPts val="0"/>
              </a:spcBef>
              <a:spcAft>
                <a:spcPts val="0"/>
              </a:spcAft>
              <a:buNone/>
            </a:pPr>
            <a:r>
              <a:rPr lang="en" sz="3400">
                <a:solidFill>
                  <a:schemeClr val="dk1"/>
                </a:solidFill>
                <a:latin typeface="Arial"/>
                <a:ea typeface="Arial"/>
                <a:cs typeface="Arial"/>
                <a:sym typeface="Arial"/>
              </a:rPr>
              <a:t>The dotted lines through the center of the piece will not print, they are for alignment. You can move them around by clicking and holding them, and a little box will tell you where they are on the page. Use them to get your pictures or text boxes aligned together. </a:t>
            </a:r>
            <a:endParaRPr sz="2500"/>
          </a:p>
          <a:p>
            <a:pPr indent="0" lvl="0" marL="0" marR="0" rtl="0" algn="l">
              <a:spcBef>
                <a:spcPts val="0"/>
              </a:spcBef>
              <a:spcAft>
                <a:spcPts val="0"/>
              </a:spcAft>
              <a:buNone/>
            </a:pPr>
            <a:r>
              <a:t/>
            </a:r>
            <a:endParaRPr sz="3400">
              <a:solidFill>
                <a:schemeClr val="dk1"/>
              </a:solidFill>
              <a:latin typeface="Arial"/>
              <a:ea typeface="Arial"/>
              <a:cs typeface="Arial"/>
              <a:sym typeface="Arial"/>
            </a:endParaRPr>
          </a:p>
          <a:p>
            <a:pPr indent="0" lvl="0" marL="0" marR="0" rtl="0" algn="l">
              <a:spcBef>
                <a:spcPts val="0"/>
              </a:spcBef>
              <a:spcAft>
                <a:spcPts val="0"/>
              </a:spcAft>
              <a:buNone/>
            </a:pPr>
            <a:r>
              <a:rPr lang="en" sz="3400">
                <a:solidFill>
                  <a:schemeClr val="dk1"/>
                </a:solidFill>
                <a:latin typeface="Arial"/>
                <a:ea typeface="Arial"/>
                <a:cs typeface="Arial"/>
                <a:sym typeface="Arial"/>
              </a:rPr>
              <a:t>You can add a guideline by holding the control key down as you move one. It can also help to turn on Snap to Guides by right clicking the background and going to Grid and Guides. That will make images and text boxes “magnetically” snap to the guidelines.</a:t>
            </a:r>
            <a:endParaRPr sz="2500"/>
          </a:p>
          <a:p>
            <a:pPr indent="0" lvl="0" marL="0" marR="0" rtl="0" algn="l">
              <a:spcBef>
                <a:spcPts val="0"/>
              </a:spcBef>
              <a:spcAft>
                <a:spcPts val="0"/>
              </a:spcAft>
              <a:buNone/>
            </a:pPr>
            <a:r>
              <a:t/>
            </a:r>
            <a:endParaRPr sz="3400">
              <a:solidFill>
                <a:schemeClr val="dk1"/>
              </a:solidFill>
              <a:latin typeface="Arial"/>
              <a:ea typeface="Arial"/>
              <a:cs typeface="Arial"/>
              <a:sym typeface="Arial"/>
            </a:endParaRPr>
          </a:p>
          <a:p>
            <a:pPr indent="0" lvl="0" marL="0" marR="0" rtl="0" algn="l">
              <a:spcBef>
                <a:spcPts val="0"/>
              </a:spcBef>
              <a:spcAft>
                <a:spcPts val="0"/>
              </a:spcAft>
              <a:buNone/>
            </a:pPr>
            <a:r>
              <a:rPr lang="en" sz="3400">
                <a:solidFill>
                  <a:schemeClr val="dk1"/>
                </a:solidFill>
                <a:latin typeface="Arial"/>
                <a:ea typeface="Arial"/>
                <a:cs typeface="Arial"/>
                <a:sym typeface="Arial"/>
              </a:rPr>
              <a:t>How to bring things in from Excel® and Word®</a:t>
            </a:r>
            <a:endParaRPr sz="2500"/>
          </a:p>
          <a:p>
            <a:pPr indent="0" lvl="0" marL="0" marR="0" rtl="0" algn="l">
              <a:spcBef>
                <a:spcPts val="0"/>
              </a:spcBef>
              <a:spcAft>
                <a:spcPts val="0"/>
              </a:spcAft>
              <a:buNone/>
            </a:pPr>
            <a:r>
              <a:t/>
            </a:r>
            <a:endParaRPr sz="3400">
              <a:solidFill>
                <a:schemeClr val="dk1"/>
              </a:solidFill>
              <a:latin typeface="Arial"/>
              <a:ea typeface="Arial"/>
              <a:cs typeface="Arial"/>
              <a:sym typeface="Arial"/>
            </a:endParaRPr>
          </a:p>
          <a:p>
            <a:pPr indent="0" lvl="0" marL="0" marR="0" rtl="0" algn="l">
              <a:spcBef>
                <a:spcPts val="0"/>
              </a:spcBef>
              <a:spcAft>
                <a:spcPts val="0"/>
              </a:spcAft>
              <a:buNone/>
            </a:pPr>
            <a:r>
              <a:rPr lang="en" sz="3400">
                <a:solidFill>
                  <a:schemeClr val="dk1"/>
                </a:solidFill>
                <a:latin typeface="Arial"/>
                <a:ea typeface="Arial"/>
                <a:cs typeface="Arial"/>
                <a:sym typeface="Arial"/>
              </a:rPr>
              <a:t>Excel- select the chart, then copy (ctl+C), and paste (ctl+V) into PowerPoint®. The chart can then be stretched to fit or edited as required. </a:t>
            </a:r>
            <a:r>
              <a:rPr lang="en" sz="3400" u="sng">
                <a:solidFill>
                  <a:schemeClr val="dk1"/>
                </a:solidFill>
                <a:latin typeface="Arial"/>
                <a:ea typeface="Arial"/>
                <a:cs typeface="Arial"/>
                <a:sym typeface="Arial"/>
              </a:rPr>
              <a:t>Watch out</a:t>
            </a:r>
            <a:r>
              <a:rPr lang="en" sz="3400">
                <a:solidFill>
                  <a:schemeClr val="dk1"/>
                </a:solidFill>
                <a:latin typeface="Arial"/>
                <a:ea typeface="Arial"/>
                <a:cs typeface="Arial"/>
                <a:sym typeface="Arial"/>
              </a:rPr>
              <a:t> for scientific symbols used in imported charts, which PowerPoint will not recognize as a used font and may print improperly if we don’t have the font installed on our system. It is best to use the Symbol font for scientific characters, we always have that installed.</a:t>
            </a:r>
            <a:endParaRPr sz="2500"/>
          </a:p>
          <a:p>
            <a:pPr indent="0" lvl="0" marL="0" marR="0" rtl="0" algn="l">
              <a:spcBef>
                <a:spcPts val="0"/>
              </a:spcBef>
              <a:spcAft>
                <a:spcPts val="0"/>
              </a:spcAft>
              <a:buNone/>
            </a:pPr>
            <a:r>
              <a:t/>
            </a:r>
            <a:endParaRPr sz="3400">
              <a:solidFill>
                <a:schemeClr val="dk1"/>
              </a:solidFill>
              <a:latin typeface="Arial"/>
              <a:ea typeface="Arial"/>
              <a:cs typeface="Arial"/>
              <a:sym typeface="Arial"/>
            </a:endParaRPr>
          </a:p>
          <a:p>
            <a:pPr indent="0" lvl="0" marL="0" marR="0" rtl="0" algn="l">
              <a:spcBef>
                <a:spcPts val="0"/>
              </a:spcBef>
              <a:spcAft>
                <a:spcPts val="0"/>
              </a:spcAft>
              <a:buNone/>
            </a:pPr>
            <a:r>
              <a:rPr lang="en" sz="3400">
                <a:solidFill>
                  <a:schemeClr val="dk1"/>
                </a:solidFill>
                <a:latin typeface="Arial"/>
                <a:ea typeface="Arial"/>
                <a:cs typeface="Arial"/>
                <a:sym typeface="Arial"/>
              </a:rPr>
              <a:t>Word-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endParaRPr sz="2500"/>
          </a:p>
          <a:p>
            <a:pPr indent="0" lvl="0" marL="0" marR="0" rtl="0" algn="l">
              <a:spcBef>
                <a:spcPts val="0"/>
              </a:spcBef>
              <a:spcAft>
                <a:spcPts val="0"/>
              </a:spcAft>
              <a:buNone/>
            </a:pPr>
            <a:r>
              <a:t/>
            </a:r>
            <a:endParaRPr sz="3400">
              <a:solidFill>
                <a:schemeClr val="dk1"/>
              </a:solidFill>
              <a:latin typeface="Arial"/>
              <a:ea typeface="Arial"/>
              <a:cs typeface="Arial"/>
              <a:sym typeface="Arial"/>
            </a:endParaRPr>
          </a:p>
          <a:p>
            <a:pPr indent="0" lvl="0" marL="0" marR="0" rtl="0" algn="l">
              <a:spcBef>
                <a:spcPts val="0"/>
              </a:spcBef>
              <a:spcAft>
                <a:spcPts val="0"/>
              </a:spcAft>
              <a:buNone/>
            </a:pPr>
            <a:r>
              <a:rPr lang="en" sz="3400">
                <a:solidFill>
                  <a:schemeClr val="dk1"/>
                </a:solidFill>
                <a:latin typeface="Arial"/>
                <a:ea typeface="Arial"/>
                <a:cs typeface="Arial"/>
                <a:sym typeface="Arial"/>
              </a:rPr>
              <a:t>Tables that come in funny can often be fixed by doing paste &gt;special &gt;enhanced metafile.</a:t>
            </a:r>
            <a:endParaRPr sz="2500"/>
          </a:p>
          <a:p>
            <a:pPr indent="0" lvl="0" marL="0" marR="0" rtl="0" algn="l">
              <a:spcBef>
                <a:spcPts val="0"/>
              </a:spcBef>
              <a:spcAft>
                <a:spcPts val="0"/>
              </a:spcAft>
              <a:buNone/>
            </a:pPr>
            <a:r>
              <a:t/>
            </a:r>
            <a:endParaRPr sz="3400">
              <a:solidFill>
                <a:schemeClr val="dk1"/>
              </a:solidFill>
              <a:latin typeface="Arial"/>
              <a:ea typeface="Arial"/>
              <a:cs typeface="Arial"/>
              <a:sym typeface="Arial"/>
            </a:endParaRPr>
          </a:p>
          <a:p>
            <a:pPr indent="0" lvl="0" marL="0" marR="0" rtl="0" algn="l">
              <a:spcBef>
                <a:spcPts val="0"/>
              </a:spcBef>
              <a:spcAft>
                <a:spcPts val="0"/>
              </a:spcAft>
              <a:buNone/>
            </a:pPr>
            <a:r>
              <a:rPr lang="en" sz="3400">
                <a:solidFill>
                  <a:schemeClr val="dk1"/>
                </a:solidFill>
                <a:latin typeface="Arial"/>
                <a:ea typeface="Arial"/>
                <a:cs typeface="Arial"/>
                <a:sym typeface="Arial"/>
              </a:rPr>
              <a:t>Photos</a:t>
            </a:r>
            <a:endParaRPr sz="2500"/>
          </a:p>
          <a:p>
            <a:pPr indent="0" lvl="0" marL="0" marR="0" rtl="0" algn="l">
              <a:spcBef>
                <a:spcPts val="0"/>
              </a:spcBef>
              <a:spcAft>
                <a:spcPts val="0"/>
              </a:spcAft>
              <a:buNone/>
            </a:pPr>
            <a:r>
              <a:t/>
            </a:r>
            <a:endParaRPr sz="3400">
              <a:solidFill>
                <a:schemeClr val="dk1"/>
              </a:solidFill>
              <a:latin typeface="Arial"/>
              <a:ea typeface="Arial"/>
              <a:cs typeface="Arial"/>
              <a:sym typeface="Arial"/>
            </a:endParaRPr>
          </a:p>
          <a:p>
            <a:pPr indent="0" lvl="0" marL="0" marR="0" rtl="0" algn="l">
              <a:spcBef>
                <a:spcPts val="0"/>
              </a:spcBef>
              <a:spcAft>
                <a:spcPts val="0"/>
              </a:spcAft>
              <a:buNone/>
            </a:pPr>
            <a:r>
              <a:rPr lang="en" sz="3400">
                <a:solidFill>
                  <a:schemeClr val="dk1"/>
                </a:solidFill>
                <a:latin typeface="Arial"/>
                <a:ea typeface="Arial"/>
                <a:cs typeface="Arial"/>
                <a:sym typeface="Arial"/>
              </a:rPr>
              <a:t>We need images to be 72 to 100 dpi in their </a:t>
            </a:r>
            <a:r>
              <a:rPr lang="en" sz="3400" u="sng">
                <a:solidFill>
                  <a:schemeClr val="dk1"/>
                </a:solidFill>
                <a:latin typeface="Arial"/>
                <a:ea typeface="Arial"/>
                <a:cs typeface="Arial"/>
                <a:sym typeface="Arial"/>
              </a:rPr>
              <a:t>final size</a:t>
            </a:r>
            <a:r>
              <a:rPr lang="en" sz="3400">
                <a:solidFill>
                  <a:schemeClr val="dk1"/>
                </a:solidFill>
                <a:latin typeface="Arial"/>
                <a:ea typeface="Arial"/>
                <a:cs typeface="Arial"/>
                <a:sym typeface="Arial"/>
              </a:rPr>
              <a:t>, a rough rule of thumb that a  500 kb jpg (2 megapixel) image file can go up to 12x16” on your poster. Do insert &gt;from file to import them.</a:t>
            </a:r>
            <a:endParaRPr sz="2500"/>
          </a:p>
          <a:p>
            <a:pPr indent="0" lvl="0" marL="0" marR="0" rtl="0" algn="l">
              <a:spcBef>
                <a:spcPts val="0"/>
              </a:spcBef>
              <a:spcAft>
                <a:spcPts val="0"/>
              </a:spcAft>
              <a:buNone/>
            </a:pPr>
            <a:r>
              <a:t/>
            </a:r>
            <a:endParaRPr sz="3400">
              <a:solidFill>
                <a:schemeClr val="dk1"/>
              </a:solidFill>
              <a:latin typeface="Arial"/>
              <a:ea typeface="Arial"/>
              <a:cs typeface="Arial"/>
              <a:sym typeface="Arial"/>
            </a:endParaRPr>
          </a:p>
          <a:p>
            <a:pPr indent="0" lvl="0" marL="0" marR="0" rtl="0" algn="l">
              <a:spcBef>
                <a:spcPts val="0"/>
              </a:spcBef>
              <a:spcAft>
                <a:spcPts val="0"/>
              </a:spcAft>
              <a:buNone/>
            </a:pPr>
            <a:r>
              <a:rPr lang="en" sz="3400">
                <a:solidFill>
                  <a:schemeClr val="dk1"/>
                </a:solidFill>
                <a:latin typeface="Arial"/>
                <a:ea typeface="Arial"/>
                <a:cs typeface="Arial"/>
                <a:sym typeface="Arial"/>
              </a:rPr>
              <a:t>Preview: To see your in poster in actual size, go to view-zoom-200%. It’s important to walk through your poster viewing it at full size to be sure it’s going to look OK.</a:t>
            </a:r>
            <a:endParaRPr sz="2500"/>
          </a:p>
          <a:p>
            <a:pPr indent="0" lvl="0" marL="0" marR="0" rtl="0" algn="l">
              <a:spcBef>
                <a:spcPts val="0"/>
              </a:spcBef>
              <a:spcAft>
                <a:spcPts val="0"/>
              </a:spcAft>
              <a:buNone/>
            </a:pPr>
            <a:r>
              <a:t/>
            </a:r>
            <a:endParaRPr sz="3400">
              <a:solidFill>
                <a:schemeClr val="dk1"/>
              </a:solidFill>
              <a:latin typeface="Arial"/>
              <a:ea typeface="Arial"/>
              <a:cs typeface="Arial"/>
              <a:sym typeface="Arial"/>
            </a:endParaRPr>
          </a:p>
          <a:p>
            <a:pPr indent="0" lvl="0" marL="0" marR="0" rtl="0" algn="l">
              <a:spcBef>
                <a:spcPts val="0"/>
              </a:spcBef>
              <a:spcAft>
                <a:spcPts val="0"/>
              </a:spcAft>
              <a:buNone/>
            </a:pPr>
            <a:r>
              <a:rPr lang="en" sz="3400">
                <a:solidFill>
                  <a:schemeClr val="dk1"/>
                </a:solidFill>
                <a:latin typeface="Arial"/>
                <a:ea typeface="Arial"/>
                <a:cs typeface="Arial"/>
                <a:sym typeface="Arial"/>
              </a:rPr>
              <a:t>Feedback: If you have comments about how this template worked for you, email to sales@megaprint.com. We listen! Call us at 800-590-7850 if we can help in any way.</a:t>
            </a:r>
            <a:endParaRPr sz="2500"/>
          </a:p>
        </p:txBody>
      </p:sp>
      <p:sp>
        <p:nvSpPr>
          <p:cNvPr id="138" name="Google Shape;138;p26"/>
          <p:cNvSpPr txBox="1"/>
          <p:nvPr/>
        </p:nvSpPr>
        <p:spPr>
          <a:xfrm>
            <a:off x="21717000" y="7645400"/>
            <a:ext cx="18430800" cy="1683300"/>
          </a:xfrm>
          <a:prstGeom prst="rect">
            <a:avLst/>
          </a:prstGeom>
          <a:noFill/>
          <a:ln>
            <a:noFill/>
          </a:ln>
        </p:spPr>
        <p:txBody>
          <a:bodyPr anchorCtr="0" anchor="t" bIns="56025" lIns="111850" spcFirstLastPara="1" rIns="111850" wrap="square" tIns="56025">
            <a:spAutoFit/>
          </a:bodyPr>
          <a:lstStyle/>
          <a:p>
            <a:pPr indent="0" lvl="0" marL="0" marR="0" rtl="0" algn="ctr">
              <a:spcBef>
                <a:spcPts val="0"/>
              </a:spcBef>
              <a:spcAft>
                <a:spcPts val="0"/>
              </a:spcAft>
              <a:buNone/>
            </a:pPr>
            <a:r>
              <a:rPr b="1" lang="en" sz="10200">
                <a:solidFill>
                  <a:schemeClr val="dk1"/>
                </a:solidFill>
                <a:latin typeface="Arial Black"/>
                <a:ea typeface="Arial Black"/>
                <a:cs typeface="Arial Black"/>
                <a:sym typeface="Arial Black"/>
              </a:rPr>
              <a:t>Methods</a:t>
            </a:r>
            <a:endParaRPr sz="2500"/>
          </a:p>
        </p:txBody>
      </p:sp>
      <p:sp>
        <p:nvSpPr>
          <p:cNvPr id="139" name="Google Shape;139;p26"/>
          <p:cNvSpPr txBox="1"/>
          <p:nvPr/>
        </p:nvSpPr>
        <p:spPr>
          <a:xfrm>
            <a:off x="62293500" y="7651750"/>
            <a:ext cx="18430800" cy="1683300"/>
          </a:xfrm>
          <a:prstGeom prst="rect">
            <a:avLst/>
          </a:prstGeom>
          <a:noFill/>
          <a:ln>
            <a:noFill/>
          </a:ln>
        </p:spPr>
        <p:txBody>
          <a:bodyPr anchorCtr="0" anchor="t" bIns="56025" lIns="111850" spcFirstLastPara="1" rIns="111850" wrap="square" tIns="56025">
            <a:spAutoFit/>
          </a:bodyPr>
          <a:lstStyle/>
          <a:p>
            <a:pPr indent="0" lvl="0" marL="0" marR="0" rtl="0" algn="ctr">
              <a:spcBef>
                <a:spcPts val="0"/>
              </a:spcBef>
              <a:spcAft>
                <a:spcPts val="0"/>
              </a:spcAft>
              <a:buNone/>
            </a:pPr>
            <a:r>
              <a:rPr b="1" lang="en" sz="10200">
                <a:solidFill>
                  <a:schemeClr val="dk1"/>
                </a:solidFill>
                <a:latin typeface="Arial Black"/>
                <a:ea typeface="Arial Black"/>
                <a:cs typeface="Arial Black"/>
                <a:sym typeface="Arial Black"/>
              </a:rPr>
              <a:t>Conclusions</a:t>
            </a:r>
            <a:endParaRPr sz="2500"/>
          </a:p>
        </p:txBody>
      </p:sp>
      <p:sp>
        <p:nvSpPr>
          <p:cNvPr id="140" name="Google Shape;140;p26"/>
          <p:cNvSpPr/>
          <p:nvPr/>
        </p:nvSpPr>
        <p:spPr>
          <a:xfrm>
            <a:off x="1285876" y="444500"/>
            <a:ext cx="79724400" cy="6134100"/>
          </a:xfrm>
          <a:prstGeom prst="roundRect">
            <a:avLst>
              <a:gd fmla="val 10870" name="adj"/>
            </a:avLst>
          </a:prstGeom>
          <a:noFill/>
          <a:ln>
            <a:noFill/>
          </a:ln>
        </p:spPr>
        <p:txBody>
          <a:bodyPr anchorCtr="0" anchor="ctr" bIns="56025" lIns="111850" spcFirstLastPara="1" rIns="111850" wrap="square" tIns="56025">
            <a:noAutofit/>
          </a:bodyPr>
          <a:lstStyle/>
          <a:p>
            <a:pPr indent="0" lvl="0" marL="0" marR="0" rtl="0" algn="ctr">
              <a:spcBef>
                <a:spcPts val="0"/>
              </a:spcBef>
              <a:spcAft>
                <a:spcPts val="0"/>
              </a:spcAft>
              <a:buNone/>
            </a:pPr>
            <a:r>
              <a:t/>
            </a:r>
            <a:endParaRPr sz="10200">
              <a:solidFill>
                <a:srgbClr val="FFFFFF"/>
              </a:solidFill>
              <a:latin typeface="Century Gothic"/>
              <a:ea typeface="Century Gothic"/>
              <a:cs typeface="Century Gothic"/>
              <a:sym typeface="Century Gothic"/>
            </a:endParaRPr>
          </a:p>
        </p:txBody>
      </p:sp>
      <p:sp>
        <p:nvSpPr>
          <p:cNvPr id="141" name="Google Shape;141;p26"/>
          <p:cNvSpPr txBox="1"/>
          <p:nvPr/>
        </p:nvSpPr>
        <p:spPr>
          <a:xfrm>
            <a:off x="2286000" y="755650"/>
            <a:ext cx="76723800" cy="4946400"/>
          </a:xfrm>
          <a:prstGeom prst="rect">
            <a:avLst/>
          </a:prstGeom>
          <a:noFill/>
          <a:ln>
            <a:noFill/>
          </a:ln>
        </p:spPr>
        <p:txBody>
          <a:bodyPr anchorCtr="0" anchor="t" bIns="56025" lIns="111850" spcFirstLastPara="1" rIns="111850" wrap="square" tIns="56025">
            <a:spAutoFit/>
          </a:bodyPr>
          <a:lstStyle/>
          <a:p>
            <a:pPr indent="0" lvl="0" marL="0" marR="0" rtl="0" algn="l">
              <a:spcBef>
                <a:spcPts val="0"/>
              </a:spcBef>
              <a:spcAft>
                <a:spcPts val="0"/>
              </a:spcAft>
              <a:buNone/>
            </a:pPr>
            <a:r>
              <a:rPr b="1" lang="en" sz="15300">
                <a:solidFill>
                  <a:srgbClr val="FFFFFF"/>
                </a:solidFill>
                <a:latin typeface="Arial Black"/>
                <a:ea typeface="Arial Black"/>
                <a:cs typeface="Arial Black"/>
                <a:sym typeface="Arial Black"/>
              </a:rPr>
              <a:t>Title of the Research Study</a:t>
            </a:r>
            <a:endParaRPr sz="2500"/>
          </a:p>
          <a:p>
            <a:pPr indent="0" lvl="0" marL="0" marR="0" rtl="0" algn="l">
              <a:spcBef>
                <a:spcPts val="0"/>
              </a:spcBef>
              <a:spcAft>
                <a:spcPts val="0"/>
              </a:spcAft>
              <a:buNone/>
            </a:pPr>
            <a:r>
              <a:rPr b="1" lang="en" sz="10200">
                <a:solidFill>
                  <a:srgbClr val="FFFFFF"/>
                </a:solidFill>
                <a:latin typeface="Arial"/>
                <a:ea typeface="Arial"/>
                <a:cs typeface="Arial"/>
                <a:sym typeface="Arial"/>
              </a:rPr>
              <a:t>PEOPLE WHO DID THE STUDY</a:t>
            </a:r>
            <a:endParaRPr sz="2500"/>
          </a:p>
          <a:p>
            <a:pPr indent="0" lvl="0" marL="0" marR="0" rtl="0" algn="l">
              <a:spcBef>
                <a:spcPts val="0"/>
              </a:spcBef>
              <a:spcAft>
                <a:spcPts val="0"/>
              </a:spcAft>
              <a:buNone/>
            </a:pPr>
            <a:r>
              <a:rPr i="1" lang="en" sz="5900">
                <a:solidFill>
                  <a:srgbClr val="FFFFFF"/>
                </a:solidFill>
                <a:latin typeface="Arial"/>
                <a:ea typeface="Arial"/>
                <a:cs typeface="Arial"/>
                <a:sym typeface="Arial"/>
              </a:rPr>
              <a:t>UNIVERSITIES AND/OR  HOSPITALS THEY ARE AFFILIATED WITH</a:t>
            </a:r>
            <a:endParaRPr i="1" sz="10200">
              <a:solidFill>
                <a:srgbClr val="FFFFFF"/>
              </a:solidFill>
              <a:latin typeface="Arial"/>
              <a:ea typeface="Arial"/>
              <a:cs typeface="Arial"/>
              <a:sym typeface="Arial"/>
            </a:endParaRPr>
          </a:p>
        </p:txBody>
      </p:sp>
      <p:sp>
        <p:nvSpPr>
          <p:cNvPr id="142" name="Google Shape;142;p26"/>
          <p:cNvSpPr txBox="1"/>
          <p:nvPr/>
        </p:nvSpPr>
        <p:spPr>
          <a:xfrm>
            <a:off x="43592750" y="19110326"/>
            <a:ext cx="15573300" cy="1283100"/>
          </a:xfrm>
          <a:prstGeom prst="rect">
            <a:avLst/>
          </a:prstGeom>
          <a:noFill/>
          <a:ln>
            <a:noFill/>
          </a:ln>
        </p:spPr>
        <p:txBody>
          <a:bodyPr anchorCtr="0" anchor="t" bIns="56025" lIns="111850" spcFirstLastPara="1" rIns="111850" wrap="square" tIns="56025">
            <a:spAutoFit/>
          </a:bodyPr>
          <a:lstStyle/>
          <a:p>
            <a:pPr indent="0" lvl="0" marL="0" marR="0" rtl="0" algn="ctr">
              <a:spcBef>
                <a:spcPts val="0"/>
              </a:spcBef>
              <a:spcAft>
                <a:spcPts val="0"/>
              </a:spcAft>
              <a:buNone/>
            </a:pPr>
            <a:r>
              <a:rPr b="1" i="1" lang="en" sz="7600">
                <a:solidFill>
                  <a:schemeClr val="dk1"/>
                </a:solidFill>
                <a:latin typeface="Arial"/>
                <a:ea typeface="Arial"/>
                <a:cs typeface="Arial"/>
                <a:sym typeface="Arial"/>
              </a:rPr>
              <a:t>Figure #2</a:t>
            </a:r>
            <a:endParaRPr sz="2500"/>
          </a:p>
        </p:txBody>
      </p:sp>
      <p:sp>
        <p:nvSpPr>
          <p:cNvPr id="143" name="Google Shape;143;p26"/>
          <p:cNvSpPr/>
          <p:nvPr/>
        </p:nvSpPr>
        <p:spPr>
          <a:xfrm>
            <a:off x="43227626" y="21113750"/>
            <a:ext cx="15716100" cy="15157500"/>
          </a:xfrm>
          <a:prstGeom prst="flowChartOr">
            <a:avLst/>
          </a:prstGeom>
          <a:solidFill>
            <a:schemeClr val="lt1"/>
          </a:solidFill>
          <a:ln cap="flat" cmpd="sng" w="9525">
            <a:solidFill>
              <a:schemeClr val="dk1"/>
            </a:solidFill>
            <a:prstDash val="solid"/>
            <a:round/>
            <a:headEnd len="sm" w="sm" type="none"/>
            <a:tailEnd len="sm" w="sm" type="none"/>
          </a:ln>
        </p:spPr>
        <p:txBody>
          <a:bodyPr anchorCtr="0" anchor="ctr" bIns="92100" lIns="184200" spcFirstLastPara="1" rIns="184200" wrap="square" tIns="92100">
            <a:noAutofit/>
          </a:bodyPr>
          <a:lstStyle/>
          <a:p>
            <a:pPr indent="0" lvl="0" marL="0" marR="0" rtl="0" algn="ctr">
              <a:spcBef>
                <a:spcPts val="0"/>
              </a:spcBef>
              <a:spcAft>
                <a:spcPts val="0"/>
              </a:spcAft>
              <a:buNone/>
            </a:pPr>
            <a:r>
              <a:t/>
            </a:r>
            <a:endParaRPr sz="10200">
              <a:solidFill>
                <a:schemeClr val="dk1"/>
              </a:solidFill>
              <a:latin typeface="Arial"/>
              <a:ea typeface="Arial"/>
              <a:cs typeface="Arial"/>
              <a:sym typeface="Arial"/>
            </a:endParaRPr>
          </a:p>
        </p:txBody>
      </p:sp>
      <p:sp>
        <p:nvSpPr>
          <p:cNvPr id="144" name="Google Shape;144;p26"/>
          <p:cNvSpPr txBox="1"/>
          <p:nvPr/>
        </p:nvSpPr>
        <p:spPr>
          <a:xfrm>
            <a:off x="63131700" y="29337000"/>
            <a:ext cx="15573300" cy="1283100"/>
          </a:xfrm>
          <a:prstGeom prst="rect">
            <a:avLst/>
          </a:prstGeom>
          <a:noFill/>
          <a:ln>
            <a:noFill/>
          </a:ln>
        </p:spPr>
        <p:txBody>
          <a:bodyPr anchorCtr="0" anchor="t" bIns="56025" lIns="111850" spcFirstLastPara="1" rIns="111850" wrap="square" tIns="56025">
            <a:spAutoFit/>
          </a:bodyPr>
          <a:lstStyle/>
          <a:p>
            <a:pPr indent="0" lvl="0" marL="0" marR="0" rtl="0" algn="ctr">
              <a:spcBef>
                <a:spcPts val="0"/>
              </a:spcBef>
              <a:spcAft>
                <a:spcPts val="0"/>
              </a:spcAft>
              <a:buNone/>
            </a:pPr>
            <a:r>
              <a:rPr lang="en" sz="7600">
                <a:solidFill>
                  <a:schemeClr val="dk1"/>
                </a:solidFill>
                <a:latin typeface="Arial"/>
                <a:ea typeface="Arial"/>
                <a:cs typeface="Arial"/>
                <a:sym typeface="Arial"/>
              </a:rPr>
              <a:t>Bibliography</a:t>
            </a:r>
            <a:endParaRPr sz="2500"/>
          </a:p>
        </p:txBody>
      </p:sp>
      <p:sp>
        <p:nvSpPr>
          <p:cNvPr id="145" name="Google Shape;145;p26"/>
          <p:cNvSpPr txBox="1"/>
          <p:nvPr/>
        </p:nvSpPr>
        <p:spPr>
          <a:xfrm>
            <a:off x="62642750" y="30603826"/>
            <a:ext cx="17224500" cy="5047200"/>
          </a:xfrm>
          <a:prstGeom prst="rect">
            <a:avLst/>
          </a:prstGeom>
          <a:noFill/>
          <a:ln>
            <a:noFill/>
          </a:ln>
        </p:spPr>
        <p:txBody>
          <a:bodyPr anchorCtr="0" anchor="t" bIns="37350" lIns="74925" spcFirstLastPara="1" rIns="74925" wrap="square" tIns="37350">
            <a:spAutoFit/>
          </a:bodyPr>
          <a:lstStyle/>
          <a:p>
            <a:pPr indent="-431800" lvl="0" marL="431800" marR="0" rtl="0" algn="l">
              <a:lnSpc>
                <a:spcPct val="95000"/>
              </a:lnSpc>
              <a:spcBef>
                <a:spcPts val="0"/>
              </a:spcBef>
              <a:spcAft>
                <a:spcPts val="0"/>
              </a:spcAft>
              <a:buNone/>
            </a:pPr>
            <a:r>
              <a:t/>
            </a:r>
            <a:endParaRPr sz="3400" u="sng">
              <a:solidFill>
                <a:schemeClr val="dk1"/>
              </a:solidFill>
              <a:latin typeface="Arial"/>
              <a:ea typeface="Arial"/>
              <a:cs typeface="Arial"/>
              <a:sym typeface="Arial"/>
            </a:endParaRPr>
          </a:p>
          <a:p>
            <a:pPr indent="-431800" lvl="0" marL="431800" marR="0" rtl="0" algn="l">
              <a:lnSpc>
                <a:spcPct val="95000"/>
              </a:lnSpc>
              <a:spcBef>
                <a:spcPts val="0"/>
              </a:spcBef>
              <a:spcAft>
                <a:spcPts val="0"/>
              </a:spcAft>
              <a:buClr>
                <a:schemeClr val="dk1"/>
              </a:buClr>
              <a:buSzPts val="3400"/>
              <a:buFont typeface="Arial"/>
              <a:buAutoNum type="arabicPeriod"/>
            </a:pPr>
            <a:r>
              <a:rPr lang="en" sz="3400">
                <a:solidFill>
                  <a:schemeClr val="dk1"/>
                </a:solidFill>
                <a:latin typeface="Arial"/>
                <a:ea typeface="Arial"/>
                <a:cs typeface="Arial"/>
                <a:sym typeface="Arial"/>
              </a:rPr>
              <a:t>Xxxxxxxxxxxxxxxxxxxxxxxxxxxxxxxxxxxxxxxxxxxxxxxxxxxxxxxxxxxxxxxxxxxxxxxxxxxxxxxxxxxxxxxxxxx</a:t>
            </a:r>
            <a:endParaRPr sz="2500"/>
          </a:p>
          <a:p>
            <a:pPr indent="-431800" lvl="0" marL="431800" marR="0" rtl="0" algn="l">
              <a:lnSpc>
                <a:spcPct val="95000"/>
              </a:lnSpc>
              <a:spcBef>
                <a:spcPts val="0"/>
              </a:spcBef>
              <a:spcAft>
                <a:spcPts val="0"/>
              </a:spcAft>
              <a:buClr>
                <a:schemeClr val="dk1"/>
              </a:buClr>
              <a:buSzPts val="3400"/>
              <a:buFont typeface="Arial"/>
              <a:buAutoNum type="arabicPeriod"/>
            </a:pPr>
            <a:r>
              <a:rPr lang="en" sz="3400">
                <a:solidFill>
                  <a:schemeClr val="dk1"/>
                </a:solidFill>
                <a:latin typeface="Arial"/>
                <a:ea typeface="Arial"/>
                <a:cs typeface="Arial"/>
                <a:sym typeface="Arial"/>
              </a:rPr>
              <a:t>Xxxxxxxxxxxxxxxxxxxxxxxxxxxxxxxxxxxxxxxxxxxxxxxxxxxxxxxxxxxxxxxxxxxxxxxxxxxxxxxxxxxxxxxxxxxx</a:t>
            </a:r>
            <a:endParaRPr sz="2500"/>
          </a:p>
          <a:p>
            <a:pPr indent="-431800" lvl="0" marL="431800" marR="0" rtl="0" algn="l">
              <a:lnSpc>
                <a:spcPct val="95000"/>
              </a:lnSpc>
              <a:spcBef>
                <a:spcPts val="0"/>
              </a:spcBef>
              <a:spcAft>
                <a:spcPts val="0"/>
              </a:spcAft>
              <a:buClr>
                <a:schemeClr val="dk1"/>
              </a:buClr>
              <a:buSzPts val="3400"/>
              <a:buFont typeface="Noto Sans Symbols"/>
              <a:buAutoNum type="arabicPeriod"/>
            </a:pPr>
            <a:r>
              <a:rPr lang="en" sz="3400">
                <a:solidFill>
                  <a:schemeClr val="dk1"/>
                </a:solidFill>
                <a:latin typeface="Arial"/>
                <a:ea typeface="Arial"/>
                <a:cs typeface="Arial"/>
                <a:sym typeface="Arial"/>
              </a:rPr>
              <a:t>Xxxxxxxxxxxxxxxxxxxxxxxxxxxxxxxxxxxxxxxxxxxxxxxxxxxxxxxxxxxxxxxxxxxxxxxxxxxxxxxxxxxxxxxxxxxxxxxxxxxxxxxxxxxxxxxxxxxxxxx</a:t>
            </a:r>
            <a:endParaRPr sz="2500"/>
          </a:p>
          <a:p>
            <a:pPr indent="-431800" lvl="0" marL="431800" marR="0" rtl="0" algn="l">
              <a:lnSpc>
                <a:spcPct val="95000"/>
              </a:lnSpc>
              <a:spcBef>
                <a:spcPts val="0"/>
              </a:spcBef>
              <a:spcAft>
                <a:spcPts val="0"/>
              </a:spcAft>
              <a:buClr>
                <a:schemeClr val="dk1"/>
              </a:buClr>
              <a:buSzPts val="3400"/>
              <a:buFont typeface="Noto Sans Symbols"/>
              <a:buAutoNum type="arabicPeriod"/>
            </a:pPr>
            <a:r>
              <a:rPr lang="en" sz="3400">
                <a:solidFill>
                  <a:schemeClr val="dk1"/>
                </a:solidFill>
                <a:latin typeface="Arial"/>
                <a:ea typeface="Arial"/>
                <a:cs typeface="Arial"/>
                <a:sym typeface="Arial"/>
              </a:rPr>
              <a:t>Xxxxxxxxxxxxxxxxxxxxxxxxxxxxxxxxxxxxxxxxxxxxxxxxxxxxxxxxxxxxxxxxxxxxxxxxxxxxxxxxxxx</a:t>
            </a:r>
            <a:endParaRPr sz="2500"/>
          </a:p>
          <a:p>
            <a:pPr indent="-215900" lvl="0" marL="431800" marR="0" rtl="0" algn="l">
              <a:lnSpc>
                <a:spcPct val="95000"/>
              </a:lnSpc>
              <a:spcBef>
                <a:spcPts val="0"/>
              </a:spcBef>
              <a:spcAft>
                <a:spcPts val="0"/>
              </a:spcAft>
              <a:buClr>
                <a:schemeClr val="dk1"/>
              </a:buClr>
              <a:buSzPts val="3400"/>
              <a:buFont typeface="Noto Sans Symbols"/>
              <a:buNone/>
            </a:pPr>
            <a:r>
              <a:t/>
            </a:r>
            <a:endParaRPr sz="3400">
              <a:solidFill>
                <a:schemeClr val="dk1"/>
              </a:solidFill>
              <a:latin typeface="Arial"/>
              <a:ea typeface="Arial"/>
              <a:cs typeface="Arial"/>
              <a:sym typeface="Arial"/>
            </a:endParaRPr>
          </a:p>
        </p:txBody>
      </p:sp>
      <p:sp>
        <p:nvSpPr>
          <p:cNvPr id="146" name="Google Shape;146;p26"/>
          <p:cNvSpPr txBox="1"/>
          <p:nvPr/>
        </p:nvSpPr>
        <p:spPr>
          <a:xfrm>
            <a:off x="41983026" y="10401300"/>
            <a:ext cx="18310200" cy="7898700"/>
          </a:xfrm>
          <a:prstGeom prst="rect">
            <a:avLst/>
          </a:prstGeom>
          <a:noFill/>
          <a:ln>
            <a:noFill/>
          </a:ln>
        </p:spPr>
        <p:txBody>
          <a:bodyPr anchorCtr="0" anchor="t" bIns="37350" lIns="74925" spcFirstLastPara="1" rIns="74925" wrap="square" tIns="37350">
            <a:spAutoFit/>
          </a:bodyPr>
          <a:lstStyle/>
          <a:p>
            <a:pPr indent="0" lvl="0" marL="0" marR="0" rtl="0" algn="l">
              <a:lnSpc>
                <a:spcPct val="95000"/>
              </a:lnSpc>
              <a:spcBef>
                <a:spcPts val="0"/>
              </a:spcBef>
              <a:spcAft>
                <a:spcPts val="0"/>
              </a:spcAft>
              <a:buNone/>
            </a:pPr>
            <a:r>
              <a:rPr lang="en" sz="3400">
                <a:solidFill>
                  <a:schemeClr val="dk1"/>
                </a:solidFill>
                <a:latin typeface="Arial"/>
                <a:ea typeface="Arial"/>
                <a:cs typeface="Arial"/>
                <a:sym typeface="Aria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2500"/>
          </a:p>
          <a:p>
            <a:pPr indent="0" lvl="0" marL="0" marR="0" rtl="0" algn="l">
              <a:lnSpc>
                <a:spcPct val="95000"/>
              </a:lnSpc>
              <a:spcBef>
                <a:spcPts val="0"/>
              </a:spcBef>
              <a:spcAft>
                <a:spcPts val="0"/>
              </a:spcAft>
              <a:buNone/>
            </a:pPr>
            <a:r>
              <a:t/>
            </a:r>
            <a:endParaRPr sz="34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 sz="3400">
                <a:solidFill>
                  <a:schemeClr val="dk1"/>
                </a:solidFill>
                <a:latin typeface="Arial"/>
                <a:ea typeface="Arial"/>
                <a:cs typeface="Arial"/>
                <a:sym typeface="Aria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2500"/>
          </a:p>
          <a:p>
            <a:pPr indent="0" lvl="0" marL="0" marR="0" rtl="0" algn="l">
              <a:lnSpc>
                <a:spcPct val="95000"/>
              </a:lnSpc>
              <a:spcBef>
                <a:spcPts val="0"/>
              </a:spcBef>
              <a:spcAft>
                <a:spcPts val="0"/>
              </a:spcAft>
              <a:buNone/>
            </a:pPr>
            <a:r>
              <a:t/>
            </a:r>
            <a:endParaRPr sz="2500">
              <a:solidFill>
                <a:schemeClr val="dk1"/>
              </a:solidFill>
              <a:latin typeface="Arial"/>
              <a:ea typeface="Arial"/>
              <a:cs typeface="Arial"/>
              <a:sym typeface="Arial"/>
            </a:endParaRPr>
          </a:p>
        </p:txBody>
      </p:sp>
      <p:sp>
        <p:nvSpPr>
          <p:cNvPr id="147" name="Google Shape;147;p26"/>
          <p:cNvSpPr txBox="1"/>
          <p:nvPr/>
        </p:nvSpPr>
        <p:spPr>
          <a:xfrm>
            <a:off x="62198250" y="10452100"/>
            <a:ext cx="18170400" cy="7898700"/>
          </a:xfrm>
          <a:prstGeom prst="rect">
            <a:avLst/>
          </a:prstGeom>
          <a:noFill/>
          <a:ln>
            <a:noFill/>
          </a:ln>
        </p:spPr>
        <p:txBody>
          <a:bodyPr anchorCtr="0" anchor="t" bIns="37350" lIns="74925" spcFirstLastPara="1" rIns="74925" wrap="square" tIns="37350">
            <a:spAutoFit/>
          </a:bodyPr>
          <a:lstStyle/>
          <a:p>
            <a:pPr indent="0" lvl="0" marL="0" marR="0" rtl="0" algn="l">
              <a:lnSpc>
                <a:spcPct val="95000"/>
              </a:lnSpc>
              <a:spcBef>
                <a:spcPts val="0"/>
              </a:spcBef>
              <a:spcAft>
                <a:spcPts val="0"/>
              </a:spcAft>
              <a:buNone/>
            </a:pPr>
            <a:r>
              <a:rPr lang="en" sz="3400">
                <a:solidFill>
                  <a:schemeClr val="dk1"/>
                </a:solidFill>
                <a:latin typeface="Arial"/>
                <a:ea typeface="Arial"/>
                <a:cs typeface="Arial"/>
                <a:sym typeface="Aria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2500"/>
          </a:p>
          <a:p>
            <a:pPr indent="0" lvl="0" marL="0" marR="0" rtl="0" algn="l">
              <a:lnSpc>
                <a:spcPct val="95000"/>
              </a:lnSpc>
              <a:spcBef>
                <a:spcPts val="0"/>
              </a:spcBef>
              <a:spcAft>
                <a:spcPts val="0"/>
              </a:spcAft>
              <a:buNone/>
            </a:pPr>
            <a:r>
              <a:t/>
            </a:r>
            <a:endParaRPr sz="34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 sz="3400">
                <a:solidFill>
                  <a:schemeClr val="dk1"/>
                </a:solidFill>
                <a:latin typeface="Arial"/>
                <a:ea typeface="Arial"/>
                <a:cs typeface="Arial"/>
                <a:sym typeface="Aria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2500"/>
          </a:p>
          <a:p>
            <a:pPr indent="0" lvl="0" marL="0" marR="0" rtl="0" algn="l">
              <a:lnSpc>
                <a:spcPct val="95000"/>
              </a:lnSpc>
              <a:spcBef>
                <a:spcPts val="0"/>
              </a:spcBef>
              <a:spcAft>
                <a:spcPts val="0"/>
              </a:spcAft>
              <a:buNone/>
            </a:pPr>
            <a:r>
              <a:t/>
            </a:r>
            <a:endParaRPr sz="2500">
              <a:solidFill>
                <a:schemeClr val="dk1"/>
              </a:solidFill>
              <a:latin typeface="Arial"/>
              <a:ea typeface="Arial"/>
              <a:cs typeface="Arial"/>
              <a:sym typeface="Arial"/>
            </a:endParaRPr>
          </a:p>
        </p:txBody>
      </p:sp>
      <p:sp>
        <p:nvSpPr>
          <p:cNvPr id="148" name="Google Shape;148;p26"/>
          <p:cNvSpPr txBox="1"/>
          <p:nvPr/>
        </p:nvSpPr>
        <p:spPr>
          <a:xfrm>
            <a:off x="1571626" y="7645400"/>
            <a:ext cx="18430800" cy="1683300"/>
          </a:xfrm>
          <a:prstGeom prst="rect">
            <a:avLst/>
          </a:prstGeom>
          <a:noFill/>
          <a:ln>
            <a:noFill/>
          </a:ln>
        </p:spPr>
        <p:txBody>
          <a:bodyPr anchorCtr="0" anchor="t" bIns="56025" lIns="111850" spcFirstLastPara="1" rIns="111850" wrap="square" tIns="56025">
            <a:spAutoFit/>
          </a:bodyPr>
          <a:lstStyle/>
          <a:p>
            <a:pPr indent="0" lvl="0" marL="0" marR="0" rtl="0" algn="ctr">
              <a:spcBef>
                <a:spcPts val="0"/>
              </a:spcBef>
              <a:spcAft>
                <a:spcPts val="0"/>
              </a:spcAft>
              <a:buNone/>
            </a:pPr>
            <a:r>
              <a:rPr b="1" lang="en" sz="10200">
                <a:solidFill>
                  <a:schemeClr val="dk1"/>
                </a:solidFill>
                <a:latin typeface="Arial Black"/>
                <a:ea typeface="Arial Black"/>
                <a:cs typeface="Arial Black"/>
                <a:sym typeface="Arial Black"/>
              </a:rPr>
              <a:t>Introduction</a:t>
            </a:r>
            <a:endParaRPr sz="2500"/>
          </a:p>
        </p:txBody>
      </p:sp>
      <p:sp>
        <p:nvSpPr>
          <p:cNvPr id="149" name="Google Shape;149;p26"/>
          <p:cNvSpPr txBox="1"/>
          <p:nvPr/>
        </p:nvSpPr>
        <p:spPr>
          <a:xfrm>
            <a:off x="41862376" y="7658100"/>
            <a:ext cx="18430800" cy="1683300"/>
          </a:xfrm>
          <a:prstGeom prst="rect">
            <a:avLst/>
          </a:prstGeom>
          <a:noFill/>
          <a:ln>
            <a:noFill/>
          </a:ln>
        </p:spPr>
        <p:txBody>
          <a:bodyPr anchorCtr="0" anchor="t" bIns="56025" lIns="111850" spcFirstLastPara="1" rIns="111850" wrap="square" tIns="56025">
            <a:spAutoFit/>
          </a:bodyPr>
          <a:lstStyle/>
          <a:p>
            <a:pPr indent="0" lvl="0" marL="0" marR="0" rtl="0" algn="ctr">
              <a:spcBef>
                <a:spcPts val="0"/>
              </a:spcBef>
              <a:spcAft>
                <a:spcPts val="0"/>
              </a:spcAft>
              <a:buNone/>
            </a:pPr>
            <a:r>
              <a:rPr b="1" lang="en" sz="10200">
                <a:solidFill>
                  <a:schemeClr val="dk1"/>
                </a:solidFill>
                <a:latin typeface="Arial Black"/>
                <a:ea typeface="Arial Black"/>
                <a:cs typeface="Arial Black"/>
                <a:sym typeface="Arial Black"/>
              </a:rPr>
              <a:t>Results</a:t>
            </a:r>
            <a:endParaRPr sz="2500"/>
          </a:p>
        </p:txBody>
      </p:sp>
      <p:sp>
        <p:nvSpPr>
          <p:cNvPr id="150" name="Google Shape;150;p26"/>
          <p:cNvSpPr txBox="1"/>
          <p:nvPr/>
        </p:nvSpPr>
        <p:spPr>
          <a:xfrm>
            <a:off x="21875340" y="10401300"/>
            <a:ext cx="18310200" cy="7898700"/>
          </a:xfrm>
          <a:prstGeom prst="rect">
            <a:avLst/>
          </a:prstGeom>
          <a:noFill/>
          <a:ln>
            <a:noFill/>
          </a:ln>
        </p:spPr>
        <p:txBody>
          <a:bodyPr anchorCtr="0" anchor="t" bIns="37350" lIns="74925" spcFirstLastPara="1" rIns="74925" wrap="square" tIns="37350">
            <a:spAutoFit/>
          </a:bodyPr>
          <a:lstStyle/>
          <a:p>
            <a:pPr indent="0" lvl="0" marL="0" marR="0" rtl="0" algn="l">
              <a:lnSpc>
                <a:spcPct val="95000"/>
              </a:lnSpc>
              <a:spcBef>
                <a:spcPts val="0"/>
              </a:spcBef>
              <a:spcAft>
                <a:spcPts val="0"/>
              </a:spcAft>
              <a:buNone/>
            </a:pPr>
            <a:r>
              <a:rPr lang="en" sz="3400">
                <a:solidFill>
                  <a:schemeClr val="dk1"/>
                </a:solidFill>
                <a:latin typeface="Arial"/>
                <a:ea typeface="Arial"/>
                <a:cs typeface="Arial"/>
                <a:sym typeface="Aria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2500"/>
          </a:p>
          <a:p>
            <a:pPr indent="0" lvl="0" marL="0" marR="0" rtl="0" algn="l">
              <a:lnSpc>
                <a:spcPct val="95000"/>
              </a:lnSpc>
              <a:spcBef>
                <a:spcPts val="0"/>
              </a:spcBef>
              <a:spcAft>
                <a:spcPts val="0"/>
              </a:spcAft>
              <a:buNone/>
            </a:pPr>
            <a:r>
              <a:t/>
            </a:r>
            <a:endParaRPr sz="34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 sz="3400">
                <a:solidFill>
                  <a:schemeClr val="dk1"/>
                </a:solidFill>
                <a:latin typeface="Arial"/>
                <a:ea typeface="Arial"/>
                <a:cs typeface="Arial"/>
                <a:sym typeface="Aria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2500"/>
          </a:p>
          <a:p>
            <a:pPr indent="0" lvl="0" marL="0" marR="0" rtl="0" algn="l">
              <a:lnSpc>
                <a:spcPct val="95000"/>
              </a:lnSpc>
              <a:spcBef>
                <a:spcPts val="0"/>
              </a:spcBef>
              <a:spcAft>
                <a:spcPts val="0"/>
              </a:spcAft>
              <a:buNone/>
            </a:pPr>
            <a:r>
              <a:t/>
            </a:r>
            <a:endParaRPr sz="2500">
              <a:solidFill>
                <a:schemeClr val="dk1"/>
              </a:solidFill>
              <a:latin typeface="Arial"/>
              <a:ea typeface="Arial"/>
              <a:cs typeface="Arial"/>
              <a:sym typeface="Arial"/>
            </a:endParaRPr>
          </a:p>
        </p:txBody>
      </p:sp>
      <p:pic>
        <p:nvPicPr>
          <p:cNvPr id="151" name="Google Shape;151;p26"/>
          <p:cNvPicPr preferRelativeResize="0"/>
          <p:nvPr/>
        </p:nvPicPr>
        <p:blipFill rotWithShape="1">
          <a:blip r:embed="rId3">
            <a:alphaModFix/>
          </a:blip>
          <a:srcRect b="29071" l="19014" r="19998" t="30649"/>
          <a:stretch/>
        </p:blipFill>
        <p:spPr>
          <a:xfrm>
            <a:off x="60088986" y="0"/>
            <a:ext cx="20921137" cy="6908889"/>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