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Lst>
  <p:sldSz cy="16459200" cx="27432000"/>
  <p:notesSz cx="6715125" cy="9239250"/>
  <p:embeddedFontLst>
    <p:embeddedFont>
      <p:font typeface="Arial Black"/>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5216">
          <p15:clr>
            <a:srgbClr val="A4A3A4"/>
          </p15:clr>
        </p15:guide>
        <p15:guide id="2" orient="horz" pos="10098">
          <p15:clr>
            <a:srgbClr val="A4A3A4"/>
          </p15:clr>
        </p15:guide>
        <p15:guide id="3"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5216" orient="horz"/>
        <p:guide pos="10098" orient="horz"/>
        <p:guide pos="864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rialBlack-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09888" cy="461963"/>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2pPr>
            <a:lvl3pPr lvl="2"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3pPr>
            <a:lvl4pPr lvl="3"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4pPr>
            <a:lvl5pPr lvl="4"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49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49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49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49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03650" y="0"/>
            <a:ext cx="2909888" cy="461963"/>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2pPr>
            <a:lvl3pPr lvl="2"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3pPr>
            <a:lvl4pPr lvl="3"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4pPr>
            <a:lvl5pPr lvl="4"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49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49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49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49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471488" y="692150"/>
            <a:ext cx="5773737" cy="34655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71513" y="4389438"/>
            <a:ext cx="5372100" cy="41576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775700"/>
            <a:ext cx="2909888" cy="461963"/>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2pPr>
            <a:lvl3pPr lvl="2"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3pPr>
            <a:lvl4pPr lvl="3"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4pPr>
            <a:lvl5pPr lvl="4" marR="0" rtl="0" algn="ctr">
              <a:spcBef>
                <a:spcPts val="0"/>
              </a:spcBef>
              <a:spcAft>
                <a:spcPts val="0"/>
              </a:spcAft>
              <a:buSzPts val="1400"/>
              <a:buNone/>
              <a:defRPr b="0" i="0" sz="49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49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49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49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49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03650" y="8775700"/>
            <a:ext cx="2909888" cy="461963"/>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 name="Shape 13"/>
        <p:cNvGrpSpPr/>
        <p:nvPr/>
      </p:nvGrpSpPr>
      <p:grpSpPr>
        <a:xfrm>
          <a:off x="0" y="0"/>
          <a:ext cx="0" cy="0"/>
          <a:chOff x="0" y="0"/>
          <a:chExt cx="0" cy="0"/>
        </a:xfrm>
      </p:grpSpPr>
      <p:sp>
        <p:nvSpPr>
          <p:cNvPr id="14" name="Google Shape;14;p1:notes"/>
          <p:cNvSpPr txBox="1"/>
          <p:nvPr>
            <p:ph idx="12" type="sldNum"/>
          </p:nvPr>
        </p:nvSpPr>
        <p:spPr>
          <a:xfrm>
            <a:off x="3803650" y="8775700"/>
            <a:ext cx="2909888" cy="461963"/>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5" name="Google Shape;15;p1:notes"/>
          <p:cNvSpPr/>
          <p:nvPr>
            <p:ph idx="2" type="sldImg"/>
          </p:nvPr>
        </p:nvSpPr>
        <p:spPr>
          <a:xfrm>
            <a:off x="471488" y="692150"/>
            <a:ext cx="5773737" cy="3465513"/>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 name="Google Shape;16;p1:notes"/>
          <p:cNvSpPr txBox="1"/>
          <p:nvPr>
            <p:ph idx="1" type="body"/>
          </p:nvPr>
        </p:nvSpPr>
        <p:spPr>
          <a:xfrm>
            <a:off x="671513" y="4389438"/>
            <a:ext cx="5372100" cy="4157662"/>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2" name="Shape 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hyperlink" Target="http://www.megaprint.com/" TargetMode="External"/><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pic>
        <p:nvPicPr>
          <p:cNvPr id="10" name="Google Shape;10;p1">
            <a:hlinkClick r:id="rId1"/>
          </p:cNvPr>
          <p:cNvPicPr preferRelativeResize="0"/>
          <p:nvPr/>
        </p:nvPicPr>
        <p:blipFill rotWithShape="1">
          <a:blip r:embed="rId2">
            <a:alphaModFix/>
          </a:blip>
          <a:srcRect b="0" l="0" r="38726" t="0"/>
          <a:stretch/>
        </p:blipFill>
        <p:spPr>
          <a:xfrm>
            <a:off x="22008407" y="16156967"/>
            <a:ext cx="3000433" cy="154104"/>
          </a:xfrm>
          <a:prstGeom prst="rect">
            <a:avLst/>
          </a:prstGeom>
          <a:noFill/>
          <a:ln>
            <a:noFill/>
          </a:ln>
        </p:spPr>
      </p:pic>
      <p:sp>
        <p:nvSpPr>
          <p:cNvPr id="11" name="Google Shape;11;p1"/>
          <p:cNvSpPr txBox="1"/>
          <p:nvPr/>
        </p:nvSpPr>
        <p:spPr>
          <a:xfrm>
            <a:off x="24999573" y="16067231"/>
            <a:ext cx="1975669" cy="2923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300" u="none" cap="none" strike="noStrike">
                <a:solidFill>
                  <a:schemeClr val="lt1"/>
                </a:solidFill>
                <a:latin typeface="Arial"/>
                <a:ea typeface="Arial"/>
                <a:cs typeface="Arial"/>
                <a:sym typeface="Arial"/>
              </a:rPr>
              <a:t>www.postersession.com</a:t>
            </a:r>
            <a:endParaRPr/>
          </a:p>
        </p:txBody>
      </p:sp>
    </p:spTree>
  </p:cSld>
  <p:clrMap accent1="accent1" accent2="accent2" accent3="accent3" accent4="accent4" accent5="accent5" accent6="accent6" bg1="lt1" bg2="dk2" tx1="dk1" tx2="lt2" folHlink="folHlink" hlink="hlink"/>
  <p:sldLayoutIdLst>
    <p:sldLayoutId id="214748364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postersession.com/order/"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00A9E0"/>
            </a:gs>
            <a:gs pos="29000">
              <a:srgbClr val="00205B"/>
            </a:gs>
            <a:gs pos="100000">
              <a:srgbClr val="00205B"/>
            </a:gs>
          </a:gsLst>
          <a:lin ang="4800000" scaled="0"/>
        </a:gradFill>
      </p:bgPr>
    </p:bg>
    <p:spTree>
      <p:nvGrpSpPr>
        <p:cNvPr id="17" name="Shape 17"/>
        <p:cNvGrpSpPr/>
        <p:nvPr/>
      </p:nvGrpSpPr>
      <p:grpSpPr>
        <a:xfrm>
          <a:off x="0" y="0"/>
          <a:ext cx="0" cy="0"/>
          <a:chOff x="0" y="0"/>
          <a:chExt cx="0" cy="0"/>
        </a:xfrm>
      </p:grpSpPr>
      <p:sp>
        <p:nvSpPr>
          <p:cNvPr id="18" name="Google Shape;18;p3"/>
          <p:cNvSpPr/>
          <p:nvPr/>
        </p:nvSpPr>
        <p:spPr>
          <a:xfrm>
            <a:off x="20525154" y="3048000"/>
            <a:ext cx="6477000" cy="12992100"/>
          </a:xfrm>
          <a:prstGeom prst="roundRect">
            <a:avLst>
              <a:gd fmla="val 3682"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4900">
              <a:solidFill>
                <a:schemeClr val="dk1"/>
              </a:solidFill>
              <a:latin typeface="Arial"/>
              <a:ea typeface="Arial"/>
              <a:cs typeface="Arial"/>
              <a:sym typeface="Arial"/>
            </a:endParaRPr>
          </a:p>
        </p:txBody>
      </p:sp>
      <p:sp>
        <p:nvSpPr>
          <p:cNvPr id="19" name="Google Shape;19;p3"/>
          <p:cNvSpPr/>
          <p:nvPr/>
        </p:nvSpPr>
        <p:spPr>
          <a:xfrm>
            <a:off x="13803923" y="3048000"/>
            <a:ext cx="6477000" cy="12992100"/>
          </a:xfrm>
          <a:prstGeom prst="roundRect">
            <a:avLst>
              <a:gd fmla="val 3682"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4900">
              <a:solidFill>
                <a:schemeClr val="dk1"/>
              </a:solidFill>
              <a:latin typeface="Arial"/>
              <a:ea typeface="Arial"/>
              <a:cs typeface="Arial"/>
              <a:sym typeface="Arial"/>
            </a:endParaRPr>
          </a:p>
        </p:txBody>
      </p:sp>
      <p:sp>
        <p:nvSpPr>
          <p:cNvPr id="20" name="Google Shape;20;p3"/>
          <p:cNvSpPr/>
          <p:nvPr/>
        </p:nvSpPr>
        <p:spPr>
          <a:xfrm>
            <a:off x="7082692" y="3048000"/>
            <a:ext cx="6477000" cy="12992100"/>
          </a:xfrm>
          <a:prstGeom prst="roundRect">
            <a:avLst>
              <a:gd fmla="val 3682"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4900">
              <a:solidFill>
                <a:schemeClr val="dk1"/>
              </a:solidFill>
              <a:latin typeface="Arial"/>
              <a:ea typeface="Arial"/>
              <a:cs typeface="Arial"/>
              <a:sym typeface="Arial"/>
            </a:endParaRPr>
          </a:p>
        </p:txBody>
      </p:sp>
      <p:sp>
        <p:nvSpPr>
          <p:cNvPr id="21" name="Google Shape;21;p3"/>
          <p:cNvSpPr/>
          <p:nvPr/>
        </p:nvSpPr>
        <p:spPr>
          <a:xfrm>
            <a:off x="381000" y="3048000"/>
            <a:ext cx="6477000" cy="12992100"/>
          </a:xfrm>
          <a:prstGeom prst="roundRect">
            <a:avLst>
              <a:gd fmla="val 3682" name="adj"/>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4900">
              <a:solidFill>
                <a:schemeClr val="dk1"/>
              </a:solidFill>
              <a:latin typeface="Arial"/>
              <a:ea typeface="Arial"/>
              <a:cs typeface="Arial"/>
              <a:sym typeface="Arial"/>
            </a:endParaRPr>
          </a:p>
        </p:txBody>
      </p:sp>
      <p:sp>
        <p:nvSpPr>
          <p:cNvPr id="22" name="Google Shape;22;p3"/>
          <p:cNvSpPr txBox="1"/>
          <p:nvPr/>
        </p:nvSpPr>
        <p:spPr>
          <a:xfrm>
            <a:off x="563563" y="4425950"/>
            <a:ext cx="6111875" cy="10081656"/>
          </a:xfrm>
          <a:prstGeom prst="rect">
            <a:avLst/>
          </a:prstGeom>
          <a:noFill/>
          <a:ln>
            <a:noFill/>
          </a:ln>
        </p:spPr>
        <p:txBody>
          <a:bodyPr anchorCtr="0" anchor="t" bIns="26100" lIns="52225" spcFirstLastPara="1" rIns="52225" wrap="square" tIns="26100">
            <a:spAutoFit/>
          </a:bodyPr>
          <a:lstStyle/>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We hope you find this template useful! This one is set up to yield a 60” x 36” (5’ x 3’) horizontal poster when we print it at 200%.</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The dotted lines through the center of the piece will not print, they are for alignment. You can move them around by clicking and holding them, and a little box will tell you where they are on the page. Use them to get your pictures or text boxes aligned together. </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You can add a guideline by holding the control key down as you move one. It can also help to turn on Snap to Guides by right clicking the background and going to Grid and Guides. That will make images and text boxes “magnetically” snap to the guidelines.</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How to bring things in from Excel® and Word®</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Excel- select the chart, then copy (ctl+C), and paste (ctl+V) into PowerPoint®. The chart can then be stretched to fit or edited as required. </a:t>
            </a:r>
            <a:r>
              <a:rPr lang="en-US" sz="1400" u="sng">
                <a:solidFill>
                  <a:schemeClr val="dk1"/>
                </a:solidFill>
                <a:latin typeface="Arial"/>
                <a:ea typeface="Arial"/>
                <a:cs typeface="Arial"/>
                <a:sym typeface="Arial"/>
              </a:rPr>
              <a:t>Watch out</a:t>
            </a:r>
            <a:r>
              <a:rPr lang="en-US" sz="1400">
                <a:solidFill>
                  <a:schemeClr val="dk1"/>
                </a:solidFill>
                <a:latin typeface="Arial"/>
                <a:ea typeface="Arial"/>
                <a:cs typeface="Arial"/>
                <a:sym typeface="Arial"/>
              </a:rPr>
              <a:t> for scientific symbols used in imported charts, which PowerPoint will not recognize as a used font and may print improperly if we don’t have the font installed on our system. It is best to use the Symbol font for scientific characters, we always have that installed.</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Word-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Tables that come in funny can often be fixed by doing paste &gt;special &gt;enhanced metafile.</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Photos</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We need images to be 72 to 100 dpi in their </a:t>
            </a:r>
            <a:r>
              <a:rPr lang="en-US" sz="1400" u="sng">
                <a:solidFill>
                  <a:schemeClr val="dk1"/>
                </a:solidFill>
                <a:latin typeface="Arial"/>
                <a:ea typeface="Arial"/>
                <a:cs typeface="Arial"/>
                <a:sym typeface="Arial"/>
              </a:rPr>
              <a:t>final size</a:t>
            </a:r>
            <a:r>
              <a:rPr lang="en-US" sz="1400">
                <a:solidFill>
                  <a:schemeClr val="dk1"/>
                </a:solidFill>
                <a:latin typeface="Arial"/>
                <a:ea typeface="Arial"/>
                <a:cs typeface="Arial"/>
                <a:sym typeface="Arial"/>
              </a:rPr>
              <a:t>, a rough rule of thumb that a  500 kb jpg (2 megapixel) image file can go up to 12x16” on your poster. Do insert &gt;from file to import them.</a:t>
            </a:r>
            <a:endParaRPr/>
          </a:p>
        </p:txBody>
      </p:sp>
      <p:sp>
        <p:nvSpPr>
          <p:cNvPr id="23" name="Google Shape;23;p3"/>
          <p:cNvSpPr txBox="1"/>
          <p:nvPr/>
        </p:nvSpPr>
        <p:spPr>
          <a:xfrm>
            <a:off x="7239000" y="3276600"/>
            <a:ext cx="6143625" cy="745253"/>
          </a:xfrm>
          <a:prstGeom prst="rect">
            <a:avLst/>
          </a:prstGeom>
          <a:noFill/>
          <a:ln>
            <a:noFill/>
          </a:ln>
        </p:spPr>
        <p:txBody>
          <a:bodyPr anchorCtr="0" anchor="t" bIns="26100" lIns="52225" spcFirstLastPara="1" rIns="52225" wrap="square" tIns="26100">
            <a:spAutoFit/>
          </a:bodyPr>
          <a:lstStyle/>
          <a:p>
            <a:pPr indent="0" lvl="0" marL="0" marR="0" rtl="0" algn="ctr">
              <a:spcBef>
                <a:spcPts val="0"/>
              </a:spcBef>
              <a:spcAft>
                <a:spcPts val="0"/>
              </a:spcAft>
              <a:buNone/>
            </a:pPr>
            <a:r>
              <a:rPr b="1" lang="en-US" sz="4500">
                <a:solidFill>
                  <a:schemeClr val="dk1"/>
                </a:solidFill>
                <a:latin typeface="Arial Black"/>
                <a:ea typeface="Arial Black"/>
                <a:cs typeface="Arial Black"/>
                <a:sym typeface="Arial Black"/>
              </a:rPr>
              <a:t>Methods</a:t>
            </a:r>
            <a:endParaRPr/>
          </a:p>
        </p:txBody>
      </p:sp>
      <p:sp>
        <p:nvSpPr>
          <p:cNvPr id="24" name="Google Shape;24;p3"/>
          <p:cNvSpPr txBox="1"/>
          <p:nvPr/>
        </p:nvSpPr>
        <p:spPr>
          <a:xfrm>
            <a:off x="20764500" y="3279775"/>
            <a:ext cx="6143625" cy="745253"/>
          </a:xfrm>
          <a:prstGeom prst="rect">
            <a:avLst/>
          </a:prstGeom>
          <a:noFill/>
          <a:ln>
            <a:noFill/>
          </a:ln>
        </p:spPr>
        <p:txBody>
          <a:bodyPr anchorCtr="0" anchor="t" bIns="26100" lIns="52225" spcFirstLastPara="1" rIns="52225" wrap="square" tIns="26100">
            <a:spAutoFit/>
          </a:bodyPr>
          <a:lstStyle/>
          <a:p>
            <a:pPr indent="0" lvl="0" marL="0" marR="0" rtl="0" algn="ctr">
              <a:spcBef>
                <a:spcPts val="0"/>
              </a:spcBef>
              <a:spcAft>
                <a:spcPts val="0"/>
              </a:spcAft>
              <a:buNone/>
            </a:pPr>
            <a:r>
              <a:rPr b="1" lang="en-US" sz="4500">
                <a:solidFill>
                  <a:schemeClr val="dk1"/>
                </a:solidFill>
                <a:latin typeface="Arial Black"/>
                <a:ea typeface="Arial Black"/>
                <a:cs typeface="Arial Black"/>
                <a:sym typeface="Arial Black"/>
              </a:rPr>
              <a:t>Conclusions</a:t>
            </a:r>
            <a:endParaRPr/>
          </a:p>
        </p:txBody>
      </p:sp>
      <p:sp>
        <p:nvSpPr>
          <p:cNvPr id="25" name="Google Shape;25;p3"/>
          <p:cNvSpPr txBox="1"/>
          <p:nvPr/>
        </p:nvSpPr>
        <p:spPr>
          <a:xfrm>
            <a:off x="762000" y="317500"/>
            <a:ext cx="25574625" cy="2099470"/>
          </a:xfrm>
          <a:prstGeom prst="rect">
            <a:avLst/>
          </a:prstGeom>
          <a:noFill/>
          <a:ln>
            <a:noFill/>
          </a:ln>
        </p:spPr>
        <p:txBody>
          <a:bodyPr anchorCtr="0" anchor="t" bIns="26100" lIns="52225" spcFirstLastPara="1" rIns="52225" wrap="square" tIns="26100">
            <a:spAutoFit/>
          </a:bodyPr>
          <a:lstStyle/>
          <a:p>
            <a:pPr indent="0" lvl="0" marL="0" marR="0" rtl="0" algn="l">
              <a:spcBef>
                <a:spcPts val="0"/>
              </a:spcBef>
              <a:spcAft>
                <a:spcPts val="0"/>
              </a:spcAft>
              <a:buNone/>
            </a:pPr>
            <a:r>
              <a:rPr b="1" lang="en-US" sz="6500">
                <a:solidFill>
                  <a:srgbClr val="FFFFFF"/>
                </a:solidFill>
                <a:latin typeface="Arial Black"/>
                <a:ea typeface="Arial Black"/>
                <a:cs typeface="Arial Black"/>
                <a:sym typeface="Arial Black"/>
              </a:rPr>
              <a:t>Title of the Research Study</a:t>
            </a:r>
            <a:endParaRPr/>
          </a:p>
          <a:p>
            <a:pPr indent="0" lvl="0" marL="0" marR="0" rtl="0" algn="l">
              <a:spcBef>
                <a:spcPts val="0"/>
              </a:spcBef>
              <a:spcAft>
                <a:spcPts val="0"/>
              </a:spcAft>
              <a:buNone/>
            </a:pPr>
            <a:r>
              <a:rPr b="1" lang="en-US" sz="4500">
                <a:solidFill>
                  <a:srgbClr val="FFFFFF"/>
                </a:solidFill>
                <a:latin typeface="Arial"/>
                <a:ea typeface="Arial"/>
                <a:cs typeface="Arial"/>
                <a:sym typeface="Arial"/>
              </a:rPr>
              <a:t>PEOPLE WHO DID THE STUDY</a:t>
            </a:r>
            <a:endParaRPr/>
          </a:p>
          <a:p>
            <a:pPr indent="0" lvl="0" marL="0" marR="0" rtl="0" algn="l">
              <a:spcBef>
                <a:spcPts val="0"/>
              </a:spcBef>
              <a:spcAft>
                <a:spcPts val="0"/>
              </a:spcAft>
              <a:buNone/>
            </a:pPr>
            <a:r>
              <a:rPr i="1" lang="en-US" sz="2300">
                <a:solidFill>
                  <a:srgbClr val="FFFFFF"/>
                </a:solidFill>
                <a:latin typeface="Arial"/>
                <a:ea typeface="Arial"/>
                <a:cs typeface="Arial"/>
                <a:sym typeface="Arial"/>
              </a:rPr>
              <a:t>UNIVERSITIES AND/OR  HOSPITALS THEY ARE AFFILIATED WITH</a:t>
            </a:r>
            <a:endParaRPr i="1" sz="4500">
              <a:solidFill>
                <a:srgbClr val="FFFFFF"/>
              </a:solidFill>
              <a:latin typeface="Arial"/>
              <a:ea typeface="Arial"/>
              <a:cs typeface="Arial"/>
              <a:sym typeface="Arial"/>
            </a:endParaRPr>
          </a:p>
        </p:txBody>
      </p:sp>
      <p:sp>
        <p:nvSpPr>
          <p:cNvPr id="26" name="Google Shape;26;p3"/>
          <p:cNvSpPr txBox="1"/>
          <p:nvPr/>
        </p:nvSpPr>
        <p:spPr>
          <a:xfrm>
            <a:off x="14530388" y="9407525"/>
            <a:ext cx="5191125" cy="560588"/>
          </a:xfrm>
          <a:prstGeom prst="rect">
            <a:avLst/>
          </a:prstGeom>
          <a:noFill/>
          <a:ln>
            <a:noFill/>
          </a:ln>
        </p:spPr>
        <p:txBody>
          <a:bodyPr anchorCtr="0" anchor="t" bIns="26100" lIns="52225" spcFirstLastPara="1" rIns="52225" wrap="square" tIns="26100">
            <a:spAutoFit/>
          </a:bodyPr>
          <a:lstStyle/>
          <a:p>
            <a:pPr indent="0" lvl="0" marL="0" marR="0" rtl="0" algn="ctr">
              <a:spcBef>
                <a:spcPts val="0"/>
              </a:spcBef>
              <a:spcAft>
                <a:spcPts val="0"/>
              </a:spcAft>
              <a:buNone/>
            </a:pPr>
            <a:r>
              <a:rPr b="1" i="1" lang="en-US" sz="3300">
                <a:solidFill>
                  <a:schemeClr val="dk1"/>
                </a:solidFill>
                <a:latin typeface="Arial"/>
                <a:ea typeface="Arial"/>
                <a:cs typeface="Arial"/>
                <a:sym typeface="Arial"/>
              </a:rPr>
              <a:t>Figure #2</a:t>
            </a:r>
            <a:endParaRPr/>
          </a:p>
        </p:txBody>
      </p:sp>
      <p:sp>
        <p:nvSpPr>
          <p:cNvPr id="27" name="Google Shape;27;p3"/>
          <p:cNvSpPr/>
          <p:nvPr/>
        </p:nvSpPr>
        <p:spPr>
          <a:xfrm>
            <a:off x="14409738" y="10363200"/>
            <a:ext cx="5238750" cy="5181600"/>
          </a:xfrm>
          <a:prstGeom prst="flowChartOr">
            <a:avLst/>
          </a:prstGeom>
          <a:solidFill>
            <a:schemeClr val="l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4900">
              <a:solidFill>
                <a:schemeClr val="dk1"/>
              </a:solidFill>
              <a:latin typeface="Arial"/>
              <a:ea typeface="Arial"/>
              <a:cs typeface="Arial"/>
              <a:sym typeface="Arial"/>
            </a:endParaRPr>
          </a:p>
        </p:txBody>
      </p:sp>
      <p:sp>
        <p:nvSpPr>
          <p:cNvPr id="28" name="Google Shape;28;p3"/>
          <p:cNvSpPr txBox="1"/>
          <p:nvPr/>
        </p:nvSpPr>
        <p:spPr>
          <a:xfrm>
            <a:off x="21043900" y="12573000"/>
            <a:ext cx="5191125" cy="560588"/>
          </a:xfrm>
          <a:prstGeom prst="rect">
            <a:avLst/>
          </a:prstGeom>
          <a:noFill/>
          <a:ln>
            <a:noFill/>
          </a:ln>
        </p:spPr>
        <p:txBody>
          <a:bodyPr anchorCtr="0" anchor="t" bIns="26100" lIns="52225" spcFirstLastPara="1" rIns="52225" wrap="square" tIns="26100">
            <a:spAutoFit/>
          </a:bodyPr>
          <a:lstStyle/>
          <a:p>
            <a:pPr indent="0" lvl="0" marL="0" marR="0" rtl="0" algn="ctr">
              <a:spcBef>
                <a:spcPts val="0"/>
              </a:spcBef>
              <a:spcAft>
                <a:spcPts val="0"/>
              </a:spcAft>
              <a:buNone/>
            </a:pPr>
            <a:r>
              <a:rPr lang="en-US" sz="3300">
                <a:solidFill>
                  <a:schemeClr val="dk1"/>
                </a:solidFill>
                <a:latin typeface="Arial"/>
                <a:ea typeface="Arial"/>
                <a:cs typeface="Arial"/>
                <a:sym typeface="Arial"/>
              </a:rPr>
              <a:t>Bibliography</a:t>
            </a:r>
            <a:endParaRPr/>
          </a:p>
        </p:txBody>
      </p:sp>
      <p:sp>
        <p:nvSpPr>
          <p:cNvPr id="29" name="Google Shape;29;p3"/>
          <p:cNvSpPr txBox="1"/>
          <p:nvPr/>
        </p:nvSpPr>
        <p:spPr>
          <a:xfrm>
            <a:off x="20880388" y="13115925"/>
            <a:ext cx="5741987" cy="2083801"/>
          </a:xfrm>
          <a:prstGeom prst="rect">
            <a:avLst/>
          </a:prstGeom>
          <a:noFill/>
          <a:ln>
            <a:noFill/>
          </a:ln>
        </p:spPr>
        <p:txBody>
          <a:bodyPr anchorCtr="0" anchor="t" bIns="17475" lIns="34950" spcFirstLastPara="1" rIns="34950" wrap="square" tIns="17475">
            <a:spAutoFit/>
          </a:bodyPr>
          <a:lstStyle/>
          <a:p>
            <a:pPr indent="-195263" lvl="0" marL="195263"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195263" lvl="0" marL="195263" marR="0" rtl="0" algn="l">
              <a:lnSpc>
                <a:spcPct val="95000"/>
              </a:lnSpc>
              <a:spcBef>
                <a:spcPts val="0"/>
              </a:spcBef>
              <a:spcAft>
                <a:spcPts val="0"/>
              </a:spcAft>
              <a:buClr>
                <a:schemeClr val="dk1"/>
              </a:buClr>
              <a:buSzPts val="1400"/>
              <a:buFont typeface="Arial"/>
              <a:buAutoNum type="arabicPeriod"/>
            </a:pPr>
            <a:r>
              <a:rPr lang="en-US" sz="1400">
                <a:solidFill>
                  <a:schemeClr val="dk1"/>
                </a:solidFill>
                <a:latin typeface="Arial"/>
                <a:ea typeface="Arial"/>
                <a:cs typeface="Arial"/>
                <a:sym typeface="Arial"/>
              </a:rPr>
              <a:t>Xxxxxxxxxxxxxxxxxxxxxxxxxxxxxxxxxxxxxxxxxxxxxxxxxxxxxxxxxxxxxxxxxxxxxxxxxxxxxxxxxxxxxxxxxxx</a:t>
            </a:r>
            <a:endParaRPr/>
          </a:p>
          <a:p>
            <a:pPr indent="-195263" lvl="0" marL="195263" marR="0" rtl="0" algn="l">
              <a:lnSpc>
                <a:spcPct val="95000"/>
              </a:lnSpc>
              <a:spcBef>
                <a:spcPts val="0"/>
              </a:spcBef>
              <a:spcAft>
                <a:spcPts val="0"/>
              </a:spcAft>
              <a:buClr>
                <a:schemeClr val="dk1"/>
              </a:buClr>
              <a:buSzPts val="1400"/>
              <a:buFont typeface="Arial"/>
              <a:buAutoNum type="arabicPeriod"/>
            </a:pPr>
            <a:r>
              <a:rPr lang="en-US" sz="1400">
                <a:solidFill>
                  <a:schemeClr val="dk1"/>
                </a:solidFill>
                <a:latin typeface="Arial"/>
                <a:ea typeface="Arial"/>
                <a:cs typeface="Arial"/>
                <a:sym typeface="Arial"/>
              </a:rPr>
              <a:t>Xxxxxxxxxxxxxxxxxxxxxxxxxxxxxxxxxxxxxxxxxxxxxxxxxxxxxxxxxxxxxxxxxxxxxxxxxxxxxxxxxxxxxxxxxxxx</a:t>
            </a:r>
            <a:endParaRPr/>
          </a:p>
          <a:p>
            <a:pPr indent="-195263" lvl="0" marL="195263" marR="0" rtl="0" algn="l">
              <a:lnSpc>
                <a:spcPct val="95000"/>
              </a:lnSpc>
              <a:spcBef>
                <a:spcPts val="0"/>
              </a:spcBef>
              <a:spcAft>
                <a:spcPts val="0"/>
              </a:spcAft>
              <a:buClr>
                <a:schemeClr val="dk1"/>
              </a:buClr>
              <a:buSzPts val="1400"/>
              <a:buFont typeface="Noto Sans Symbols"/>
              <a:buAutoNum type="arabicPeriod"/>
            </a:pPr>
            <a:r>
              <a:rPr lang="en-US" sz="1400">
                <a:solidFill>
                  <a:schemeClr val="dk1"/>
                </a:solidFill>
                <a:latin typeface="Arial"/>
                <a:ea typeface="Arial"/>
                <a:cs typeface="Arial"/>
                <a:sym typeface="Arial"/>
              </a:rPr>
              <a:t>Xxxxxxxxxxxxxxxxxxxxxxxxxxxxxxxxxxxxxxxxxxxxxxxxxxxxxxxxxxxxxxxxxxxxxxxxxxxxxxxxxxxxxxxxxxxxxxxxxxxxxxxxxxxxxxxxxxxxxxx</a:t>
            </a:r>
            <a:endParaRPr/>
          </a:p>
          <a:p>
            <a:pPr indent="-195263" lvl="0" marL="195263" marR="0" rtl="0" algn="l">
              <a:lnSpc>
                <a:spcPct val="95000"/>
              </a:lnSpc>
              <a:spcBef>
                <a:spcPts val="0"/>
              </a:spcBef>
              <a:spcAft>
                <a:spcPts val="0"/>
              </a:spcAft>
              <a:buClr>
                <a:schemeClr val="dk1"/>
              </a:buClr>
              <a:buSzPts val="1400"/>
              <a:buFont typeface="Noto Sans Symbols"/>
              <a:buAutoNum type="arabicPeriod"/>
            </a:pPr>
            <a:r>
              <a:rPr lang="en-US" sz="1400">
                <a:solidFill>
                  <a:schemeClr val="dk1"/>
                </a:solidFill>
                <a:latin typeface="Arial"/>
                <a:ea typeface="Arial"/>
                <a:cs typeface="Arial"/>
                <a:sym typeface="Arial"/>
              </a:rPr>
              <a:t>Xxxxxxxxxxxxxxxxxxxxxxxxxxxxxxxxxxxxxxxxxxxxxxxxxxxxxxxxxxxxxxxxxxxxxxxxxxxxxxxxxxx</a:t>
            </a:r>
            <a:endParaRPr/>
          </a:p>
          <a:p>
            <a:pPr indent="-106363" lvl="0" marL="195263" marR="0" rtl="0" algn="l">
              <a:lnSpc>
                <a:spcPct val="95000"/>
              </a:lnSpc>
              <a:spcBef>
                <a:spcPts val="0"/>
              </a:spcBef>
              <a:spcAft>
                <a:spcPts val="0"/>
              </a:spcAft>
              <a:buClr>
                <a:schemeClr val="dk1"/>
              </a:buClr>
              <a:buSzPts val="1400"/>
              <a:buFont typeface="Noto Sans Symbols"/>
              <a:buNone/>
            </a:pPr>
            <a:r>
              <a:t/>
            </a:r>
            <a:endParaRPr sz="1400">
              <a:solidFill>
                <a:schemeClr val="dk1"/>
              </a:solidFill>
              <a:latin typeface="Arial"/>
              <a:ea typeface="Arial"/>
              <a:cs typeface="Arial"/>
              <a:sym typeface="Arial"/>
            </a:endParaRPr>
          </a:p>
        </p:txBody>
      </p:sp>
      <p:sp>
        <p:nvSpPr>
          <p:cNvPr id="30" name="Google Shape;30;p3"/>
          <p:cNvSpPr txBox="1"/>
          <p:nvPr/>
        </p:nvSpPr>
        <p:spPr>
          <a:xfrm>
            <a:off x="13993813" y="4457700"/>
            <a:ext cx="6103937" cy="3662182"/>
          </a:xfrm>
          <a:prstGeom prst="rect">
            <a:avLst/>
          </a:prstGeom>
          <a:noFill/>
          <a:ln>
            <a:noFill/>
          </a:ln>
        </p:spPr>
        <p:txBody>
          <a:bodyPr anchorCtr="0" anchor="t" bIns="17475" lIns="34950" spcFirstLastPara="1" rIns="34950" wrap="square" tIns="17475">
            <a:spAutoFit/>
          </a:bodyPr>
          <a:lstStyle/>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a:p>
          <a:p>
            <a:pPr indent="0" lvl="0" marL="0" marR="0" rtl="0" algn="l">
              <a:lnSpc>
                <a:spcPct val="95000"/>
              </a:lnSpc>
              <a:spcBef>
                <a:spcPts val="0"/>
              </a:spcBef>
              <a:spcAft>
                <a:spcPts val="0"/>
              </a:spcAft>
              <a:buNone/>
            </a:pPr>
            <a:r>
              <a:t/>
            </a:r>
            <a:endParaRPr sz="1000">
              <a:solidFill>
                <a:schemeClr val="dk1"/>
              </a:solidFill>
              <a:latin typeface="Arial"/>
              <a:ea typeface="Arial"/>
              <a:cs typeface="Arial"/>
              <a:sym typeface="Arial"/>
            </a:endParaRPr>
          </a:p>
        </p:txBody>
      </p:sp>
      <p:sp>
        <p:nvSpPr>
          <p:cNvPr id="31" name="Google Shape;31;p3"/>
          <p:cNvSpPr txBox="1"/>
          <p:nvPr/>
        </p:nvSpPr>
        <p:spPr>
          <a:xfrm>
            <a:off x="20732750" y="4479925"/>
            <a:ext cx="6056313" cy="3662182"/>
          </a:xfrm>
          <a:prstGeom prst="rect">
            <a:avLst/>
          </a:prstGeom>
          <a:noFill/>
          <a:ln>
            <a:noFill/>
          </a:ln>
        </p:spPr>
        <p:txBody>
          <a:bodyPr anchorCtr="0" anchor="t" bIns="17475" lIns="34950" spcFirstLastPara="1" rIns="34950" wrap="square" tIns="17475">
            <a:spAutoFit/>
          </a:bodyPr>
          <a:lstStyle/>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a:p>
          <a:p>
            <a:pPr indent="0" lvl="0" marL="0" marR="0" rtl="0" algn="l">
              <a:lnSpc>
                <a:spcPct val="95000"/>
              </a:lnSpc>
              <a:spcBef>
                <a:spcPts val="0"/>
              </a:spcBef>
              <a:spcAft>
                <a:spcPts val="0"/>
              </a:spcAft>
              <a:buNone/>
            </a:pPr>
            <a:r>
              <a:t/>
            </a:r>
            <a:endParaRPr sz="1000">
              <a:solidFill>
                <a:schemeClr val="dk1"/>
              </a:solidFill>
              <a:latin typeface="Arial"/>
              <a:ea typeface="Arial"/>
              <a:cs typeface="Arial"/>
              <a:sym typeface="Arial"/>
            </a:endParaRPr>
          </a:p>
        </p:txBody>
      </p:sp>
      <p:sp>
        <p:nvSpPr>
          <p:cNvPr id="32" name="Google Shape;32;p3"/>
          <p:cNvSpPr txBox="1"/>
          <p:nvPr/>
        </p:nvSpPr>
        <p:spPr>
          <a:xfrm>
            <a:off x="523875" y="3276600"/>
            <a:ext cx="6143625" cy="745253"/>
          </a:xfrm>
          <a:prstGeom prst="rect">
            <a:avLst/>
          </a:prstGeom>
          <a:noFill/>
          <a:ln>
            <a:noFill/>
          </a:ln>
        </p:spPr>
        <p:txBody>
          <a:bodyPr anchorCtr="0" anchor="t" bIns="26100" lIns="52225" spcFirstLastPara="1" rIns="52225" wrap="square" tIns="26100">
            <a:spAutoFit/>
          </a:bodyPr>
          <a:lstStyle/>
          <a:p>
            <a:pPr indent="0" lvl="0" marL="0" marR="0" rtl="0" algn="ctr">
              <a:spcBef>
                <a:spcPts val="0"/>
              </a:spcBef>
              <a:spcAft>
                <a:spcPts val="0"/>
              </a:spcAft>
              <a:buNone/>
            </a:pPr>
            <a:r>
              <a:rPr b="1" lang="en-US" sz="4500">
                <a:solidFill>
                  <a:schemeClr val="dk1"/>
                </a:solidFill>
                <a:latin typeface="Arial Black"/>
                <a:ea typeface="Arial Black"/>
                <a:cs typeface="Arial Black"/>
                <a:sym typeface="Arial Black"/>
              </a:rPr>
              <a:t>Introduction</a:t>
            </a:r>
            <a:endParaRPr/>
          </a:p>
        </p:txBody>
      </p:sp>
      <p:sp>
        <p:nvSpPr>
          <p:cNvPr id="33" name="Google Shape;33;p3"/>
          <p:cNvSpPr txBox="1"/>
          <p:nvPr/>
        </p:nvSpPr>
        <p:spPr>
          <a:xfrm>
            <a:off x="13954125" y="3282950"/>
            <a:ext cx="6143625" cy="745253"/>
          </a:xfrm>
          <a:prstGeom prst="rect">
            <a:avLst/>
          </a:prstGeom>
          <a:noFill/>
          <a:ln>
            <a:noFill/>
          </a:ln>
        </p:spPr>
        <p:txBody>
          <a:bodyPr anchorCtr="0" anchor="t" bIns="26100" lIns="52225" spcFirstLastPara="1" rIns="52225" wrap="square" tIns="26100">
            <a:spAutoFit/>
          </a:bodyPr>
          <a:lstStyle/>
          <a:p>
            <a:pPr indent="0" lvl="0" marL="0" marR="0" rtl="0" algn="ctr">
              <a:spcBef>
                <a:spcPts val="0"/>
              </a:spcBef>
              <a:spcAft>
                <a:spcPts val="0"/>
              </a:spcAft>
              <a:buNone/>
            </a:pPr>
            <a:r>
              <a:rPr b="1" lang="en-US" sz="4500">
                <a:solidFill>
                  <a:schemeClr val="dk1"/>
                </a:solidFill>
                <a:latin typeface="Arial Black"/>
                <a:ea typeface="Arial Black"/>
                <a:cs typeface="Arial Black"/>
                <a:sym typeface="Arial Black"/>
              </a:rPr>
              <a:t>Results</a:t>
            </a:r>
            <a:endParaRPr/>
          </a:p>
        </p:txBody>
      </p:sp>
      <p:sp>
        <p:nvSpPr>
          <p:cNvPr id="34" name="Google Shape;34;p3">
            <a:hlinkClick r:id="rId3"/>
          </p:cNvPr>
          <p:cNvSpPr txBox="1"/>
          <p:nvPr/>
        </p:nvSpPr>
        <p:spPr>
          <a:xfrm>
            <a:off x="0" y="16711123"/>
            <a:ext cx="274320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US" sz="3600">
                <a:solidFill>
                  <a:srgbClr val="0046D2"/>
                </a:solidFill>
                <a:latin typeface="Arial"/>
                <a:ea typeface="Arial"/>
                <a:cs typeface="Arial"/>
                <a:sym typeface="Arial"/>
              </a:rPr>
              <a:t>Order online at https://www.postersession.com/order/</a:t>
            </a:r>
            <a:endParaRPr/>
          </a:p>
        </p:txBody>
      </p:sp>
      <p:sp>
        <p:nvSpPr>
          <p:cNvPr id="35" name="Google Shape;35;p3"/>
          <p:cNvSpPr txBox="1"/>
          <p:nvPr/>
        </p:nvSpPr>
        <p:spPr>
          <a:xfrm>
            <a:off x="7272583" y="4457700"/>
            <a:ext cx="6103937" cy="3662182"/>
          </a:xfrm>
          <a:prstGeom prst="rect">
            <a:avLst/>
          </a:prstGeom>
          <a:noFill/>
          <a:ln>
            <a:noFill/>
          </a:ln>
        </p:spPr>
        <p:txBody>
          <a:bodyPr anchorCtr="0" anchor="t" bIns="17475" lIns="34950" spcFirstLastPara="1" rIns="34950" wrap="square" tIns="17475">
            <a:spAutoFit/>
          </a:bodyPr>
          <a:lstStyle/>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a:p>
          <a:p>
            <a:pPr indent="0" lvl="0" marL="0" marR="0" rtl="0" algn="l">
              <a:lnSpc>
                <a:spcPct val="95000"/>
              </a:lnSpc>
              <a:spcBef>
                <a:spcPts val="0"/>
              </a:spcBef>
              <a:spcAft>
                <a:spcPts val="0"/>
              </a:spcAft>
              <a:buNone/>
            </a:pPr>
            <a:r>
              <a:t/>
            </a:r>
            <a:endParaRPr sz="1400">
              <a:solidFill>
                <a:schemeClr val="dk1"/>
              </a:solidFill>
              <a:latin typeface="Arial"/>
              <a:ea typeface="Arial"/>
              <a:cs typeface="Arial"/>
              <a:sym typeface="Arial"/>
            </a:endParaRPr>
          </a:p>
          <a:p>
            <a:pPr indent="0" lvl="0" marL="0" marR="0" rtl="0" algn="l">
              <a:lnSpc>
                <a:spcPct val="95000"/>
              </a:lnSpc>
              <a:spcBef>
                <a:spcPts val="0"/>
              </a:spcBef>
              <a:spcAft>
                <a:spcPts val="0"/>
              </a:spcAft>
              <a:buNone/>
            </a:pPr>
            <a:r>
              <a:rPr lang="en-US" sz="1400">
                <a:solidFill>
                  <a:schemeClr val="dk1"/>
                </a:solidFill>
                <a:latin typeface="Arial"/>
                <a:ea typeface="Arial"/>
                <a:cs typeface="Arial"/>
                <a:sym typeface="Aria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a:p>
          <a:p>
            <a:pPr indent="0" lvl="0" marL="0" marR="0" rtl="0" algn="l">
              <a:lnSpc>
                <a:spcPct val="95000"/>
              </a:lnSpc>
              <a:spcBef>
                <a:spcPts val="0"/>
              </a:spcBef>
              <a:spcAft>
                <a:spcPts val="0"/>
              </a:spcAft>
              <a:buNone/>
            </a:pPr>
            <a:r>
              <a:t/>
            </a:r>
            <a:endParaRPr sz="1000">
              <a:solidFill>
                <a:schemeClr val="dk1"/>
              </a:solidFill>
              <a:latin typeface="Arial"/>
              <a:ea typeface="Arial"/>
              <a:cs typeface="Arial"/>
              <a:sym typeface="Arial"/>
            </a:endParaRPr>
          </a:p>
        </p:txBody>
      </p:sp>
      <p:pic>
        <p:nvPicPr>
          <p:cNvPr id="36" name="Google Shape;36;p3"/>
          <p:cNvPicPr preferRelativeResize="0"/>
          <p:nvPr/>
        </p:nvPicPr>
        <p:blipFill rotWithShape="1">
          <a:blip r:embed="rId4">
            <a:alphaModFix/>
          </a:blip>
          <a:srcRect b="25026" l="25974" r="27474" t="24339"/>
          <a:stretch/>
        </p:blipFill>
        <p:spPr>
          <a:xfrm>
            <a:off x="21512380" y="49032"/>
            <a:ext cx="4379579" cy="28583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Custom 17">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