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firstSlideNum="2"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12192000"/>
  <p:notesSz cx="6858000" cy="9144000"/>
  <p:embeddedFontLst>
    <p:embeddedFont>
      <p:font typeface="Helvetica Neue"/>
      <p:regular r:id="rId20"/>
      <p:bold r:id="rId21"/>
      <p:italic r:id="rId22"/>
      <p:boldItalic r:id="rId23"/>
    </p:embeddedFont>
    <p:embeddedFont>
      <p:font typeface="Helvetica Neue Light"/>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28" roundtripDataSignature="AMtx7mjtx5Abc/AhzyLwXAjlHgIuBVCLC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regular.fntdata"/><Relationship Id="rId22" Type="http://schemas.openxmlformats.org/officeDocument/2006/relationships/font" Target="fonts/HelveticaNeue-italic.fntdata"/><Relationship Id="rId21" Type="http://schemas.openxmlformats.org/officeDocument/2006/relationships/font" Target="fonts/HelveticaNeue-bold.fntdata"/><Relationship Id="rId24" Type="http://schemas.openxmlformats.org/officeDocument/2006/relationships/font" Target="fonts/HelveticaNeueLight-regular.fntdata"/><Relationship Id="rId23" Type="http://schemas.openxmlformats.org/officeDocument/2006/relationships/font" Target="fonts/HelveticaNeue-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HelveticaNeueLight-italic.fntdata"/><Relationship Id="rId25" Type="http://schemas.openxmlformats.org/officeDocument/2006/relationships/font" Target="fonts/HelveticaNeueLight-bold.fntdata"/><Relationship Id="rId28" Type="http://customschemas.google.com/relationships/presentationmetadata" Target="metadata"/><Relationship Id="rId27" Type="http://schemas.openxmlformats.org/officeDocument/2006/relationships/font" Target="fonts/HelveticaNeueLight-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2a91945d80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g32a91945d80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3"/>
          <p:cNvSpPr/>
          <p:nvPr>
            <p:ph idx="2" type="pic"/>
          </p:nvPr>
        </p:nvSpPr>
        <p:spPr>
          <a:xfrm>
            <a:off x="5183188" y="987425"/>
            <a:ext cx="6172200" cy="4873625"/>
          </a:xfrm>
          <a:prstGeom prst="rect">
            <a:avLst/>
          </a:prstGeom>
          <a:noFill/>
          <a:ln>
            <a:noFill/>
          </a:ln>
        </p:spPr>
      </p:sp>
      <p:sp>
        <p:nvSpPr>
          <p:cNvPr id="68" name="Google Shape;68;p2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p:nvPr/>
        </p:nvSpPr>
        <p:spPr>
          <a:xfrm>
            <a:off x="0" y="0"/>
            <a:ext cx="12191999" cy="6858000"/>
          </a:xfrm>
          <a:prstGeom prst="rect">
            <a:avLst/>
          </a:prstGeom>
          <a:solidFill>
            <a:srgbClr val="00205B"/>
          </a:solidFill>
          <a:ln cap="flat" cmpd="sng" w="12700">
            <a:solidFill>
              <a:srgbClr val="629FA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9" name="Google Shape;89;p1"/>
          <p:cNvSpPr txBox="1"/>
          <p:nvPr/>
        </p:nvSpPr>
        <p:spPr>
          <a:xfrm>
            <a:off x="523985" y="1900719"/>
            <a:ext cx="10945203" cy="16466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100" u="none" cap="none" strike="noStrike">
                <a:solidFill>
                  <a:schemeClr val="lt1"/>
                </a:solidFill>
                <a:latin typeface="Helvetica Neue Light"/>
                <a:ea typeface="Helvetica Neue Light"/>
                <a:cs typeface="Helvetica Neue Light"/>
                <a:sym typeface="Helvetica Neue Light"/>
              </a:rPr>
              <a:t>PRESENTED BY</a:t>
            </a:r>
            <a:endParaRPr/>
          </a:p>
          <a:p>
            <a:pPr indent="0" lvl="0" marL="0" marR="0" rtl="0" algn="l">
              <a:spcBef>
                <a:spcPts val="0"/>
              </a:spcBef>
              <a:spcAft>
                <a:spcPts val="0"/>
              </a:spcAft>
              <a:buNone/>
            </a:pPr>
            <a:r>
              <a:rPr b="1" lang="en-US" sz="1800">
                <a:solidFill>
                  <a:schemeClr val="lt1"/>
                </a:solidFill>
                <a:latin typeface="Helvetica Neue"/>
                <a:ea typeface="Helvetica Neue"/>
                <a:cs typeface="Helvetica Neue"/>
                <a:sym typeface="Helvetica Neue"/>
              </a:rPr>
              <a:t>First Person, </a:t>
            </a:r>
            <a:r>
              <a:rPr lang="en-US" sz="1800">
                <a:solidFill>
                  <a:schemeClr val="lt1"/>
                </a:solidFill>
                <a:latin typeface="Helvetica Neue Light"/>
                <a:ea typeface="Helvetica Neue Light"/>
                <a:cs typeface="Helvetica Neue Light"/>
                <a:sym typeface="Helvetica Neue Light"/>
              </a:rPr>
              <a:t>Title</a:t>
            </a:r>
            <a:endParaRPr/>
          </a:p>
          <a:p>
            <a:pPr indent="0" lvl="0" marL="0" marR="0" rtl="0" algn="l">
              <a:spcBef>
                <a:spcPts val="0"/>
              </a:spcBef>
              <a:spcAft>
                <a:spcPts val="0"/>
              </a:spcAft>
              <a:buNone/>
            </a:pPr>
            <a:r>
              <a:rPr b="1" lang="en-US" sz="1800">
                <a:solidFill>
                  <a:schemeClr val="lt1"/>
                </a:solidFill>
                <a:latin typeface="Helvetica Neue"/>
                <a:ea typeface="Helvetica Neue"/>
                <a:cs typeface="Helvetica Neue"/>
                <a:sym typeface="Helvetica Neue"/>
              </a:rPr>
              <a:t>Second Person</a:t>
            </a:r>
            <a:r>
              <a:rPr lang="en-US" sz="1800">
                <a:solidFill>
                  <a:schemeClr val="lt1"/>
                </a:solidFill>
                <a:latin typeface="Helvetica Neue Light"/>
                <a:ea typeface="Helvetica Neue Light"/>
                <a:cs typeface="Helvetica Neue Light"/>
                <a:sym typeface="Helvetica Neue Light"/>
              </a:rPr>
              <a:t>, Title</a:t>
            </a:r>
            <a:endParaRPr/>
          </a:p>
          <a:p>
            <a:pPr indent="0" lvl="0" marL="0" marR="0" rtl="0" algn="l">
              <a:spcBef>
                <a:spcPts val="0"/>
              </a:spcBef>
              <a:spcAft>
                <a:spcPts val="0"/>
              </a:spcAft>
              <a:buNone/>
            </a:pPr>
            <a:r>
              <a:rPr b="1" lang="en-US" sz="1800">
                <a:solidFill>
                  <a:schemeClr val="lt1"/>
                </a:solidFill>
                <a:latin typeface="Helvetica Neue"/>
                <a:ea typeface="Helvetica Neue"/>
                <a:cs typeface="Helvetica Neue"/>
                <a:sym typeface="Helvetica Neue"/>
              </a:rPr>
              <a:t>Third Person,</a:t>
            </a:r>
            <a:r>
              <a:rPr lang="en-US" sz="1800">
                <a:solidFill>
                  <a:schemeClr val="lt1"/>
                </a:solidFill>
                <a:latin typeface="Helvetica Neue Light"/>
                <a:ea typeface="Helvetica Neue Light"/>
                <a:cs typeface="Helvetica Neue Light"/>
                <a:sym typeface="Helvetica Neue Light"/>
              </a:rPr>
              <a:t> Title</a:t>
            </a:r>
            <a:endParaRPr/>
          </a:p>
          <a:p>
            <a:pPr indent="0" lvl="0" marL="0" marR="0" rtl="0" algn="l">
              <a:spcBef>
                <a:spcPts val="0"/>
              </a:spcBef>
              <a:spcAft>
                <a:spcPts val="0"/>
              </a:spcAft>
              <a:buNone/>
            </a:pPr>
            <a:r>
              <a:t/>
            </a:r>
            <a:endParaRPr sz="1800">
              <a:solidFill>
                <a:schemeClr val="lt1"/>
              </a:solidFill>
              <a:latin typeface="Helvetica Neue Light"/>
              <a:ea typeface="Helvetica Neue Light"/>
              <a:cs typeface="Helvetica Neue Light"/>
              <a:sym typeface="Helvetica Neue Light"/>
            </a:endParaRPr>
          </a:p>
          <a:p>
            <a:pPr indent="0" lvl="0" marL="0" marR="0" rtl="0" algn="l">
              <a:spcBef>
                <a:spcPts val="0"/>
              </a:spcBef>
              <a:spcAft>
                <a:spcPts val="0"/>
              </a:spcAft>
              <a:buNone/>
            </a:pPr>
            <a:r>
              <a:rPr lang="en-US" sz="1800">
                <a:solidFill>
                  <a:schemeClr val="lt1"/>
                </a:solidFill>
                <a:latin typeface="Helvetica Neue Light"/>
                <a:ea typeface="Helvetica Neue Light"/>
                <a:cs typeface="Helvetica Neue Light"/>
                <a:sym typeface="Helvetica Neue Light"/>
              </a:rPr>
              <a:t>December 14, 2021</a:t>
            </a:r>
            <a:endParaRPr/>
          </a:p>
        </p:txBody>
      </p:sp>
      <p:sp>
        <p:nvSpPr>
          <p:cNvPr id="90" name="Google Shape;90;p1"/>
          <p:cNvSpPr txBox="1"/>
          <p:nvPr/>
        </p:nvSpPr>
        <p:spPr>
          <a:xfrm>
            <a:off x="462341" y="924674"/>
            <a:ext cx="7890552"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chemeClr val="lt1"/>
                </a:solidFill>
                <a:latin typeface="Helvetica Neue"/>
                <a:ea typeface="Helvetica Neue"/>
                <a:cs typeface="Helvetica Neue"/>
                <a:sym typeface="Helvetica Neue"/>
              </a:rPr>
              <a:t>Title of Presentation</a:t>
            </a:r>
            <a:endParaRPr/>
          </a:p>
        </p:txBody>
      </p:sp>
      <p:pic>
        <p:nvPicPr>
          <p:cNvPr id="91" name="Google Shape;91;p1"/>
          <p:cNvPicPr preferRelativeResize="0"/>
          <p:nvPr/>
        </p:nvPicPr>
        <p:blipFill rotWithShape="1">
          <a:blip r:embed="rId3">
            <a:alphaModFix/>
          </a:blip>
          <a:srcRect b="0" l="0" r="0" t="0"/>
          <a:stretch/>
        </p:blipFill>
        <p:spPr>
          <a:xfrm>
            <a:off x="8025206" y="4104938"/>
            <a:ext cx="4830184" cy="289811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9"/>
          <p:cNvPicPr preferRelativeResize="0"/>
          <p:nvPr/>
        </p:nvPicPr>
        <p:blipFill rotWithShape="1">
          <a:blip r:embed="rId3">
            <a:alphaModFix/>
          </a:blip>
          <a:srcRect b="14813" l="0" r="0" t="8877"/>
          <a:stretch/>
        </p:blipFill>
        <p:spPr>
          <a:xfrm>
            <a:off x="1" y="0"/>
            <a:ext cx="12191999" cy="6858000"/>
          </a:xfrm>
          <a:prstGeom prst="rect">
            <a:avLst/>
          </a:prstGeom>
          <a:noFill/>
          <a:ln>
            <a:noFill/>
          </a:ln>
        </p:spPr>
      </p:pic>
      <p:sp>
        <p:nvSpPr>
          <p:cNvPr id="164" name="Google Shape;164;p9"/>
          <p:cNvSpPr/>
          <p:nvPr/>
        </p:nvSpPr>
        <p:spPr>
          <a:xfrm>
            <a:off x="996078" y="5024570"/>
            <a:ext cx="4232365" cy="1136468"/>
          </a:xfrm>
          <a:prstGeom prst="rect">
            <a:avLst/>
          </a:prstGeom>
          <a:solidFill>
            <a:schemeClr val="lt1">
              <a:alpha val="82352"/>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9"/>
          <p:cNvSpPr txBox="1"/>
          <p:nvPr/>
        </p:nvSpPr>
        <p:spPr>
          <a:xfrm>
            <a:off x="1047853" y="5139309"/>
            <a:ext cx="4255667"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Helvetica Neue"/>
                <a:ea typeface="Helvetica Neue"/>
                <a:cs typeface="Helvetica Neue"/>
                <a:sym typeface="Helvetica Neue"/>
              </a:rPr>
              <a:t>Image Slide </a:t>
            </a:r>
            <a:r>
              <a:rPr lang="en-US" sz="1800">
                <a:solidFill>
                  <a:schemeClr val="dk1"/>
                </a:solidFill>
                <a:latin typeface="Helvetica Neue Light"/>
                <a:ea typeface="Helvetica Neue Light"/>
                <a:cs typeface="Helvetica Neue Light"/>
                <a:sym typeface="Helvetica Neue Light"/>
              </a:rPr>
              <a:t>Cutline box can change shape to work with photo composition or size of cutline.</a:t>
            </a:r>
            <a:endParaRPr/>
          </a:p>
        </p:txBody>
      </p:sp>
      <p:sp>
        <p:nvSpPr>
          <p:cNvPr id="166" name="Google Shape;166;p9"/>
          <p:cNvSpPr/>
          <p:nvPr/>
        </p:nvSpPr>
        <p:spPr>
          <a:xfrm>
            <a:off x="1446943" y="4959532"/>
            <a:ext cx="462337" cy="65038"/>
          </a:xfrm>
          <a:prstGeom prst="rect">
            <a:avLst/>
          </a:prstGeom>
          <a:solidFill>
            <a:srgbClr val="00205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9"/>
          <p:cNvSpPr/>
          <p:nvPr/>
        </p:nvSpPr>
        <p:spPr>
          <a:xfrm>
            <a:off x="989743" y="4959532"/>
            <a:ext cx="462337" cy="65038"/>
          </a:xfrm>
          <a:prstGeom prst="rect">
            <a:avLst/>
          </a:prstGeom>
          <a:solidFill>
            <a:srgbClr val="BF0D3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p10"/>
          <p:cNvPicPr preferRelativeResize="0"/>
          <p:nvPr/>
        </p:nvPicPr>
        <p:blipFill rotWithShape="1">
          <a:blip r:embed="rId3">
            <a:alphaModFix/>
          </a:blip>
          <a:srcRect b="8339" l="0" r="0" t="12728"/>
          <a:stretch/>
        </p:blipFill>
        <p:spPr>
          <a:xfrm>
            <a:off x="3880" y="0"/>
            <a:ext cx="12188120" cy="6858000"/>
          </a:xfrm>
          <a:prstGeom prst="rect">
            <a:avLst/>
          </a:prstGeom>
          <a:noFill/>
          <a:ln>
            <a:noFill/>
          </a:ln>
        </p:spPr>
      </p:pic>
      <p:sp>
        <p:nvSpPr>
          <p:cNvPr id="173" name="Google Shape;173;p10"/>
          <p:cNvSpPr/>
          <p:nvPr/>
        </p:nvSpPr>
        <p:spPr>
          <a:xfrm>
            <a:off x="7093133" y="4963886"/>
            <a:ext cx="4232365" cy="1136468"/>
          </a:xfrm>
          <a:prstGeom prst="rect">
            <a:avLst/>
          </a:prstGeom>
          <a:solidFill>
            <a:schemeClr val="lt1">
              <a:alpha val="82352"/>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0"/>
          <p:cNvSpPr txBox="1"/>
          <p:nvPr/>
        </p:nvSpPr>
        <p:spPr>
          <a:xfrm>
            <a:off x="7135145" y="5078625"/>
            <a:ext cx="4255667"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Helvetica Neue"/>
                <a:ea typeface="Helvetica Neue"/>
                <a:cs typeface="Helvetica Neue"/>
                <a:sym typeface="Helvetica Neue"/>
              </a:rPr>
              <a:t>Image Slide </a:t>
            </a:r>
            <a:r>
              <a:rPr lang="en-US" sz="1800">
                <a:solidFill>
                  <a:schemeClr val="dk1"/>
                </a:solidFill>
                <a:latin typeface="Helvetica Neue Light"/>
                <a:ea typeface="Helvetica Neue Light"/>
                <a:cs typeface="Helvetica Neue Light"/>
                <a:sym typeface="Helvetica Neue Light"/>
              </a:rPr>
              <a:t>Position of cutline can change to work better with the photo composition.</a:t>
            </a:r>
            <a:endParaRPr/>
          </a:p>
        </p:txBody>
      </p:sp>
      <p:sp>
        <p:nvSpPr>
          <p:cNvPr id="175" name="Google Shape;175;p10"/>
          <p:cNvSpPr/>
          <p:nvPr/>
        </p:nvSpPr>
        <p:spPr>
          <a:xfrm>
            <a:off x="7094762" y="4892657"/>
            <a:ext cx="462337" cy="61644"/>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0"/>
          <p:cNvSpPr/>
          <p:nvPr/>
        </p:nvSpPr>
        <p:spPr>
          <a:xfrm>
            <a:off x="7545112" y="4890945"/>
            <a:ext cx="462337" cy="65038"/>
          </a:xfrm>
          <a:prstGeom prst="rect">
            <a:avLst/>
          </a:prstGeom>
          <a:solidFill>
            <a:srgbClr val="00205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1"/>
          <p:cNvSpPr txBox="1"/>
          <p:nvPr/>
        </p:nvSpPr>
        <p:spPr>
          <a:xfrm>
            <a:off x="864974" y="963826"/>
            <a:ext cx="4732638" cy="276998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dk1"/>
                </a:solidFill>
                <a:latin typeface="Helvetica Neue"/>
                <a:ea typeface="Helvetica Neue"/>
                <a:cs typeface="Helvetica Neue"/>
                <a:sym typeface="Helvetica Neue"/>
              </a:rPr>
              <a:t>Image Slide</a:t>
            </a:r>
            <a:endParaRPr/>
          </a:p>
          <a:p>
            <a:pPr indent="0" lvl="0" marL="0" marR="0" rtl="0" algn="l">
              <a:spcBef>
                <a:spcPts val="0"/>
              </a:spcBef>
              <a:spcAft>
                <a:spcPts val="0"/>
              </a:spcAft>
              <a:buNone/>
            </a:pPr>
            <a:r>
              <a:t/>
            </a:r>
            <a:endParaRPr sz="18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rPr lang="en-US" sz="2400">
                <a:solidFill>
                  <a:schemeClr val="dk1"/>
                </a:solidFill>
                <a:latin typeface="Helvetica Neue Light"/>
                <a:ea typeface="Helvetica Neue Light"/>
                <a:cs typeface="Helvetica Neue Light"/>
                <a:sym typeface="Helvetica Neue Light"/>
              </a:rPr>
              <a:t>This slide is for use when you have an image or a chart. A small amount of text can go here, while the photo or chart takes up the right side.</a:t>
            </a:r>
            <a:endParaRPr/>
          </a:p>
        </p:txBody>
      </p:sp>
      <p:sp>
        <p:nvSpPr>
          <p:cNvPr id="182" name="Google Shape;182;p11"/>
          <p:cNvSpPr/>
          <p:nvPr/>
        </p:nvSpPr>
        <p:spPr>
          <a:xfrm>
            <a:off x="6096000" y="0"/>
            <a:ext cx="6096000" cy="68580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11"/>
          <p:cNvSpPr/>
          <p:nvPr/>
        </p:nvSpPr>
        <p:spPr>
          <a:xfrm>
            <a:off x="996593" y="688369"/>
            <a:ext cx="462337" cy="61644"/>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11"/>
          <p:cNvSpPr/>
          <p:nvPr/>
        </p:nvSpPr>
        <p:spPr>
          <a:xfrm>
            <a:off x="1447800" y="688369"/>
            <a:ext cx="462337" cy="61644"/>
          </a:xfrm>
          <a:prstGeom prst="rect">
            <a:avLst/>
          </a:prstGeom>
          <a:solidFill>
            <a:srgbClr val="00205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85" name="Google Shape;185;p11"/>
          <p:cNvPicPr preferRelativeResize="0"/>
          <p:nvPr/>
        </p:nvPicPr>
        <p:blipFill>
          <a:blip r:embed="rId3">
            <a:alphaModFix/>
          </a:blip>
          <a:stretch>
            <a:fillRect/>
          </a:stretch>
        </p:blipFill>
        <p:spPr>
          <a:xfrm>
            <a:off x="7667249" y="812788"/>
            <a:ext cx="2953525" cy="57624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2"/>
          <p:cNvSpPr txBox="1"/>
          <p:nvPr/>
        </p:nvSpPr>
        <p:spPr>
          <a:xfrm>
            <a:off x="864974" y="963826"/>
            <a:ext cx="473263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dk1"/>
                </a:solidFill>
                <a:latin typeface="Helvetica Neue"/>
                <a:ea typeface="Helvetica Neue"/>
                <a:cs typeface="Helvetica Neue"/>
                <a:sym typeface="Helvetica Neue"/>
              </a:rPr>
              <a:t>Bigger Chart</a:t>
            </a:r>
            <a:endParaRPr/>
          </a:p>
        </p:txBody>
      </p:sp>
      <p:pic>
        <p:nvPicPr>
          <p:cNvPr id="191" name="Google Shape;191;p12"/>
          <p:cNvPicPr preferRelativeResize="0"/>
          <p:nvPr/>
        </p:nvPicPr>
        <p:blipFill rotWithShape="1">
          <a:blip r:embed="rId3">
            <a:alphaModFix/>
          </a:blip>
          <a:srcRect b="0" l="0" r="0" t="9048"/>
          <a:stretch/>
        </p:blipFill>
        <p:spPr>
          <a:xfrm>
            <a:off x="1989438" y="1828800"/>
            <a:ext cx="8094324" cy="4102442"/>
          </a:xfrm>
          <a:prstGeom prst="rect">
            <a:avLst/>
          </a:prstGeom>
          <a:noFill/>
          <a:ln>
            <a:noFill/>
          </a:ln>
        </p:spPr>
      </p:pic>
      <p:sp>
        <p:nvSpPr>
          <p:cNvPr id="192" name="Google Shape;192;p12"/>
          <p:cNvSpPr/>
          <p:nvPr/>
        </p:nvSpPr>
        <p:spPr>
          <a:xfrm>
            <a:off x="996593" y="688369"/>
            <a:ext cx="462337" cy="61644"/>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12"/>
          <p:cNvSpPr/>
          <p:nvPr/>
        </p:nvSpPr>
        <p:spPr>
          <a:xfrm>
            <a:off x="1447800" y="688369"/>
            <a:ext cx="462337" cy="61644"/>
          </a:xfrm>
          <a:prstGeom prst="rect">
            <a:avLst/>
          </a:prstGeom>
          <a:solidFill>
            <a:srgbClr val="00205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12"/>
          <p:cNvSpPr txBox="1"/>
          <p:nvPr/>
        </p:nvSpPr>
        <p:spPr>
          <a:xfrm>
            <a:off x="8218025" y="613459"/>
            <a:ext cx="3159900" cy="230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en-US" sz="900">
                <a:solidFill>
                  <a:schemeClr val="folHlink"/>
                </a:solidFill>
                <a:latin typeface="Helvetica Neue"/>
                <a:ea typeface="Helvetica Neue"/>
                <a:cs typeface="Helvetica Neue"/>
                <a:sym typeface="Helvetica Neue"/>
              </a:rPr>
              <a:t>U N I V E R S I T Y   O F   S O U T H   A L A B A M 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3"/>
          <p:cNvSpPr txBox="1"/>
          <p:nvPr/>
        </p:nvSpPr>
        <p:spPr>
          <a:xfrm>
            <a:off x="864973" y="963826"/>
            <a:ext cx="6450227"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dk1"/>
                </a:solidFill>
                <a:latin typeface="Helvetica Neue"/>
                <a:ea typeface="Helvetica Neue"/>
                <a:cs typeface="Helvetica Neue"/>
                <a:sym typeface="Helvetica Neue"/>
              </a:rPr>
              <a:t>Design Specifications</a:t>
            </a:r>
            <a:endParaRPr/>
          </a:p>
          <a:p>
            <a:pPr indent="-342900" lvl="0" marL="342900" marR="0" rtl="0" algn="l">
              <a:lnSpc>
                <a:spcPct val="150000"/>
              </a:lnSpc>
              <a:spcBef>
                <a:spcPts val="0"/>
              </a:spcBef>
              <a:spcAft>
                <a:spcPts val="0"/>
              </a:spcAft>
              <a:buClr>
                <a:srgbClr val="BF0D3E"/>
              </a:buClr>
              <a:buSzPts val="2400"/>
              <a:buFont typeface="Noto Sans Symbols"/>
              <a:buChar char="▪"/>
            </a:pPr>
            <a:r>
              <a:rPr lang="en-US" sz="2400">
                <a:solidFill>
                  <a:schemeClr val="dk1"/>
                </a:solidFill>
                <a:latin typeface="Helvetica Neue Light"/>
                <a:ea typeface="Helvetica Neue Light"/>
                <a:cs typeface="Helvetica Neue Light"/>
                <a:sym typeface="Helvetica Neue Light"/>
              </a:rPr>
              <a:t>Header font: </a:t>
            </a:r>
            <a:r>
              <a:rPr b="1" lang="en-US" sz="2400">
                <a:solidFill>
                  <a:schemeClr val="dk1"/>
                </a:solidFill>
                <a:latin typeface="Helvetica Neue"/>
                <a:ea typeface="Helvetica Neue"/>
                <a:cs typeface="Helvetica Neue"/>
                <a:sym typeface="Helvetica Neue"/>
              </a:rPr>
              <a:t>Helvetica Bold,</a:t>
            </a:r>
            <a:r>
              <a:rPr lang="en-US" sz="2400">
                <a:solidFill>
                  <a:schemeClr val="dk1"/>
                </a:solidFill>
                <a:latin typeface="Helvetica Neue Light"/>
                <a:ea typeface="Helvetica Neue Light"/>
                <a:cs typeface="Helvetica Neue Light"/>
                <a:sym typeface="Helvetica Neue Light"/>
              </a:rPr>
              <a:t> 36 point</a:t>
            </a:r>
            <a:endParaRPr/>
          </a:p>
          <a:p>
            <a:pPr indent="-342900" lvl="0" marL="342900" marR="0" rtl="0" algn="l">
              <a:lnSpc>
                <a:spcPct val="150000"/>
              </a:lnSpc>
              <a:spcBef>
                <a:spcPts val="0"/>
              </a:spcBef>
              <a:spcAft>
                <a:spcPts val="0"/>
              </a:spcAft>
              <a:buClr>
                <a:srgbClr val="BF0D3E"/>
              </a:buClr>
              <a:buSzPts val="2400"/>
              <a:buFont typeface="Noto Sans Symbols"/>
              <a:buChar char="▪"/>
            </a:pPr>
            <a:r>
              <a:rPr lang="en-US" sz="2400">
                <a:solidFill>
                  <a:schemeClr val="dk1"/>
                </a:solidFill>
                <a:latin typeface="Helvetica Neue Light"/>
                <a:ea typeface="Helvetica Neue Light"/>
                <a:cs typeface="Helvetica Neue Light"/>
                <a:sym typeface="Helvetica Neue Light"/>
              </a:rPr>
              <a:t>Text font: Helvetica Light, 24 point</a:t>
            </a:r>
            <a:endParaRPr/>
          </a:p>
          <a:p>
            <a:pPr indent="-342900" lvl="0" marL="342900" marR="0" rtl="0" algn="l">
              <a:lnSpc>
                <a:spcPct val="150000"/>
              </a:lnSpc>
              <a:spcBef>
                <a:spcPts val="0"/>
              </a:spcBef>
              <a:spcAft>
                <a:spcPts val="0"/>
              </a:spcAft>
              <a:buClr>
                <a:srgbClr val="BF0D3E"/>
              </a:buClr>
              <a:buSzPts val="2400"/>
              <a:buFont typeface="Noto Sans Symbols"/>
              <a:buChar char="▪"/>
            </a:pPr>
            <a:r>
              <a:rPr lang="en-US" sz="2400">
                <a:solidFill>
                  <a:schemeClr val="dk1"/>
                </a:solidFill>
                <a:latin typeface="Helvetica Neue Light"/>
                <a:ea typeface="Helvetica Neue Light"/>
                <a:cs typeface="Helvetica Neue Light"/>
                <a:sym typeface="Helvetica Neue Light"/>
              </a:rPr>
              <a:t>Colors: USA Blue, USA Red, Light Gray</a:t>
            </a:r>
            <a:endParaRPr/>
          </a:p>
          <a:p>
            <a:pPr indent="-342900" lvl="0" marL="342900" marR="0" rtl="0" algn="l">
              <a:lnSpc>
                <a:spcPct val="150000"/>
              </a:lnSpc>
              <a:spcBef>
                <a:spcPts val="0"/>
              </a:spcBef>
              <a:spcAft>
                <a:spcPts val="0"/>
              </a:spcAft>
              <a:buClr>
                <a:srgbClr val="BF0D3E"/>
              </a:buClr>
              <a:buSzPts val="2400"/>
              <a:buFont typeface="Noto Sans Symbols"/>
              <a:buChar char="▪"/>
            </a:pPr>
            <a:r>
              <a:rPr lang="en-US" sz="2400">
                <a:solidFill>
                  <a:schemeClr val="dk1"/>
                </a:solidFill>
                <a:latin typeface="Helvetica Neue Light"/>
                <a:ea typeface="Helvetica Neue Light"/>
                <a:cs typeface="Helvetica Neue Light"/>
                <a:sym typeface="Helvetica Neue Light"/>
              </a:rPr>
              <a:t>Secondary palette may be used in charts. </a:t>
            </a:r>
            <a:endParaRPr/>
          </a:p>
          <a:p>
            <a:pPr indent="0" lvl="0" marL="0" marR="0" rtl="0" algn="l">
              <a:spcBef>
                <a:spcPts val="0"/>
              </a:spcBef>
              <a:spcAft>
                <a:spcPts val="0"/>
              </a:spcAft>
              <a:buNone/>
            </a:pPr>
            <a:r>
              <a:t/>
            </a:r>
            <a:endParaRPr b="1" sz="3600">
              <a:solidFill>
                <a:schemeClr val="dk1"/>
              </a:solidFill>
              <a:latin typeface="Helvetica Neue"/>
              <a:ea typeface="Helvetica Neue"/>
              <a:cs typeface="Helvetica Neue"/>
              <a:sym typeface="Helvetica Neue"/>
            </a:endParaRPr>
          </a:p>
        </p:txBody>
      </p:sp>
      <p:sp>
        <p:nvSpPr>
          <p:cNvPr id="200" name="Google Shape;200;p13"/>
          <p:cNvSpPr/>
          <p:nvPr/>
        </p:nvSpPr>
        <p:spPr>
          <a:xfrm>
            <a:off x="996593" y="688369"/>
            <a:ext cx="462337" cy="61644"/>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13"/>
          <p:cNvSpPr/>
          <p:nvPr/>
        </p:nvSpPr>
        <p:spPr>
          <a:xfrm>
            <a:off x="1447800" y="688369"/>
            <a:ext cx="462337" cy="61644"/>
          </a:xfrm>
          <a:prstGeom prst="rect">
            <a:avLst/>
          </a:prstGeom>
          <a:solidFill>
            <a:srgbClr val="00205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02" name="Google Shape;202;p13"/>
          <p:cNvPicPr preferRelativeResize="0"/>
          <p:nvPr/>
        </p:nvPicPr>
        <p:blipFill rotWithShape="1">
          <a:blip r:embed="rId3">
            <a:alphaModFix/>
          </a:blip>
          <a:srcRect b="0" l="0" r="1301" t="0"/>
          <a:stretch/>
        </p:blipFill>
        <p:spPr>
          <a:xfrm>
            <a:off x="8362629" y="1078697"/>
            <a:ext cx="2494424" cy="4978400"/>
          </a:xfrm>
          <a:prstGeom prst="rect">
            <a:avLst/>
          </a:prstGeom>
          <a:noFill/>
          <a:ln>
            <a:noFill/>
          </a:ln>
        </p:spPr>
      </p:pic>
      <p:sp>
        <p:nvSpPr>
          <p:cNvPr id="203" name="Google Shape;203;p13"/>
          <p:cNvSpPr/>
          <p:nvPr/>
        </p:nvSpPr>
        <p:spPr>
          <a:xfrm>
            <a:off x="7697164" y="2349661"/>
            <a:ext cx="567160" cy="324091"/>
          </a:xfrm>
          <a:prstGeom prst="rightArrow">
            <a:avLst>
              <a:gd fmla="val 50000" name="adj1"/>
              <a:gd fmla="val 50000" name="adj2"/>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13"/>
          <p:cNvSpPr/>
          <p:nvPr/>
        </p:nvSpPr>
        <p:spPr>
          <a:xfrm>
            <a:off x="7697164" y="4294208"/>
            <a:ext cx="567160" cy="324091"/>
          </a:xfrm>
          <a:prstGeom prst="rightArrow">
            <a:avLst>
              <a:gd fmla="val 50000" name="adj1"/>
              <a:gd fmla="val 50000" name="adj2"/>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13"/>
          <p:cNvSpPr txBox="1"/>
          <p:nvPr/>
        </p:nvSpPr>
        <p:spPr>
          <a:xfrm>
            <a:off x="8218025" y="613459"/>
            <a:ext cx="3159900" cy="230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en-US" sz="900">
                <a:solidFill>
                  <a:schemeClr val="folHlink"/>
                </a:solidFill>
                <a:latin typeface="Helvetica Neue"/>
                <a:ea typeface="Helvetica Neue"/>
                <a:cs typeface="Helvetica Neue"/>
                <a:sym typeface="Helvetica Neue"/>
              </a:rPr>
              <a:t>U N I V E R S I T Y   O F   S O U T H   A L A B A M 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p:nvPr/>
        </p:nvSpPr>
        <p:spPr>
          <a:xfrm>
            <a:off x="0" y="0"/>
            <a:ext cx="12192000" cy="6858000"/>
          </a:xfrm>
          <a:prstGeom prst="rect">
            <a:avLst/>
          </a:prstGeom>
          <a:solidFill>
            <a:srgbClr val="BF0D3E"/>
          </a:solidFill>
          <a:ln cap="flat" cmpd="sng" w="12700">
            <a:solidFill>
              <a:srgbClr val="629FA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2"/>
          <p:cNvSpPr txBox="1"/>
          <p:nvPr/>
        </p:nvSpPr>
        <p:spPr>
          <a:xfrm>
            <a:off x="462341" y="924674"/>
            <a:ext cx="7890552"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chemeClr val="lt1"/>
                </a:solidFill>
                <a:latin typeface="Helvetica Neue"/>
                <a:ea typeface="Helvetica Neue"/>
                <a:cs typeface="Helvetica Neue"/>
                <a:sym typeface="Helvetica Neue"/>
              </a:rPr>
              <a:t>Title of Presentation</a:t>
            </a:r>
            <a:endParaRPr/>
          </a:p>
        </p:txBody>
      </p:sp>
      <p:sp>
        <p:nvSpPr>
          <p:cNvPr id="98" name="Google Shape;98;p2"/>
          <p:cNvSpPr txBox="1"/>
          <p:nvPr/>
        </p:nvSpPr>
        <p:spPr>
          <a:xfrm>
            <a:off x="523985" y="1900719"/>
            <a:ext cx="10945203" cy="16466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lt1"/>
                </a:solidFill>
                <a:latin typeface="Helvetica Neue Light"/>
                <a:ea typeface="Helvetica Neue Light"/>
                <a:cs typeface="Helvetica Neue Light"/>
                <a:sym typeface="Helvetica Neue Light"/>
              </a:rPr>
              <a:t>PRESENTED BY</a:t>
            </a:r>
            <a:endParaRPr/>
          </a:p>
          <a:p>
            <a:pPr indent="0" lvl="0" marL="0" marR="0" rtl="0" algn="l">
              <a:spcBef>
                <a:spcPts val="0"/>
              </a:spcBef>
              <a:spcAft>
                <a:spcPts val="0"/>
              </a:spcAft>
              <a:buNone/>
            </a:pPr>
            <a:r>
              <a:rPr b="1" lang="en-US" sz="1800">
                <a:solidFill>
                  <a:schemeClr val="lt1"/>
                </a:solidFill>
                <a:latin typeface="Helvetica Neue"/>
                <a:ea typeface="Helvetica Neue"/>
                <a:cs typeface="Helvetica Neue"/>
                <a:sym typeface="Helvetica Neue"/>
              </a:rPr>
              <a:t>First Person, </a:t>
            </a:r>
            <a:r>
              <a:rPr lang="en-US" sz="1800">
                <a:solidFill>
                  <a:schemeClr val="lt1"/>
                </a:solidFill>
                <a:latin typeface="Helvetica Neue Light"/>
                <a:ea typeface="Helvetica Neue Light"/>
                <a:cs typeface="Helvetica Neue Light"/>
                <a:sym typeface="Helvetica Neue Light"/>
              </a:rPr>
              <a:t>Title</a:t>
            </a:r>
            <a:endParaRPr/>
          </a:p>
          <a:p>
            <a:pPr indent="0" lvl="0" marL="0" marR="0" rtl="0" algn="l">
              <a:spcBef>
                <a:spcPts val="0"/>
              </a:spcBef>
              <a:spcAft>
                <a:spcPts val="0"/>
              </a:spcAft>
              <a:buNone/>
            </a:pPr>
            <a:r>
              <a:rPr b="1" lang="en-US" sz="1800">
                <a:solidFill>
                  <a:schemeClr val="lt1"/>
                </a:solidFill>
                <a:latin typeface="Helvetica Neue"/>
                <a:ea typeface="Helvetica Neue"/>
                <a:cs typeface="Helvetica Neue"/>
                <a:sym typeface="Helvetica Neue"/>
              </a:rPr>
              <a:t>Second Person</a:t>
            </a:r>
            <a:r>
              <a:rPr lang="en-US" sz="1800">
                <a:solidFill>
                  <a:schemeClr val="lt1"/>
                </a:solidFill>
                <a:latin typeface="Helvetica Neue Light"/>
                <a:ea typeface="Helvetica Neue Light"/>
                <a:cs typeface="Helvetica Neue Light"/>
                <a:sym typeface="Helvetica Neue Light"/>
              </a:rPr>
              <a:t>, Title</a:t>
            </a:r>
            <a:endParaRPr/>
          </a:p>
          <a:p>
            <a:pPr indent="0" lvl="0" marL="0" marR="0" rtl="0" algn="l">
              <a:spcBef>
                <a:spcPts val="0"/>
              </a:spcBef>
              <a:spcAft>
                <a:spcPts val="0"/>
              </a:spcAft>
              <a:buNone/>
            </a:pPr>
            <a:r>
              <a:rPr b="1" lang="en-US" sz="1800">
                <a:solidFill>
                  <a:schemeClr val="lt1"/>
                </a:solidFill>
                <a:latin typeface="Helvetica Neue"/>
                <a:ea typeface="Helvetica Neue"/>
                <a:cs typeface="Helvetica Neue"/>
                <a:sym typeface="Helvetica Neue"/>
              </a:rPr>
              <a:t>Third Person,</a:t>
            </a:r>
            <a:r>
              <a:rPr lang="en-US" sz="1800">
                <a:solidFill>
                  <a:schemeClr val="lt1"/>
                </a:solidFill>
                <a:latin typeface="Helvetica Neue Light"/>
                <a:ea typeface="Helvetica Neue Light"/>
                <a:cs typeface="Helvetica Neue Light"/>
                <a:sym typeface="Helvetica Neue Light"/>
              </a:rPr>
              <a:t> Title</a:t>
            </a:r>
            <a:endParaRPr/>
          </a:p>
          <a:p>
            <a:pPr indent="0" lvl="0" marL="0" marR="0" rtl="0" algn="l">
              <a:spcBef>
                <a:spcPts val="0"/>
              </a:spcBef>
              <a:spcAft>
                <a:spcPts val="0"/>
              </a:spcAft>
              <a:buNone/>
            </a:pPr>
            <a:r>
              <a:t/>
            </a:r>
            <a:endParaRPr sz="1800">
              <a:solidFill>
                <a:schemeClr val="lt1"/>
              </a:solidFill>
              <a:latin typeface="Helvetica Neue Light"/>
              <a:ea typeface="Helvetica Neue Light"/>
              <a:cs typeface="Helvetica Neue Light"/>
              <a:sym typeface="Helvetica Neue Light"/>
            </a:endParaRPr>
          </a:p>
          <a:p>
            <a:pPr indent="0" lvl="0" marL="0" marR="0" rtl="0" algn="l">
              <a:spcBef>
                <a:spcPts val="0"/>
              </a:spcBef>
              <a:spcAft>
                <a:spcPts val="0"/>
              </a:spcAft>
              <a:buNone/>
            </a:pPr>
            <a:r>
              <a:rPr lang="en-US" sz="1800">
                <a:solidFill>
                  <a:schemeClr val="lt1"/>
                </a:solidFill>
                <a:latin typeface="Helvetica Neue Light"/>
                <a:ea typeface="Helvetica Neue Light"/>
                <a:cs typeface="Helvetica Neue Light"/>
                <a:sym typeface="Helvetica Neue Light"/>
              </a:rPr>
              <a:t>December 14, 2021</a:t>
            </a:r>
            <a:endParaRPr/>
          </a:p>
        </p:txBody>
      </p:sp>
      <p:pic>
        <p:nvPicPr>
          <p:cNvPr id="99" name="Google Shape;99;p2"/>
          <p:cNvPicPr preferRelativeResize="0"/>
          <p:nvPr/>
        </p:nvPicPr>
        <p:blipFill rotWithShape="1">
          <a:blip r:embed="rId3">
            <a:alphaModFix/>
          </a:blip>
          <a:srcRect b="0" l="0" r="0" t="0"/>
          <a:stretch/>
        </p:blipFill>
        <p:spPr>
          <a:xfrm>
            <a:off x="8352893" y="4259848"/>
            <a:ext cx="4572000" cy="2743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3"/>
          <p:cNvSpPr txBox="1"/>
          <p:nvPr/>
        </p:nvSpPr>
        <p:spPr>
          <a:xfrm>
            <a:off x="864973" y="963826"/>
            <a:ext cx="10342605" cy="4747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dk1"/>
                </a:solidFill>
                <a:latin typeface="Helvetica Neue"/>
                <a:ea typeface="Helvetica Neue"/>
                <a:cs typeface="Helvetica Neue"/>
                <a:sym typeface="Helvetica Neue"/>
              </a:rPr>
              <a:t>Overview</a:t>
            </a:r>
            <a:endParaRPr/>
          </a:p>
          <a:p>
            <a:pPr indent="0" lvl="0" marL="0" marR="0" rtl="0" algn="l">
              <a:spcBef>
                <a:spcPts val="0"/>
              </a:spcBef>
              <a:spcAft>
                <a:spcPts val="0"/>
              </a:spcAft>
              <a:buNone/>
            </a:pPr>
            <a:r>
              <a:t/>
            </a:r>
            <a:endParaRPr sz="18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rPr lang="en-US" sz="2400">
                <a:solidFill>
                  <a:schemeClr val="dk1"/>
                </a:solidFill>
                <a:latin typeface="Helvetica Neue Light"/>
                <a:ea typeface="Helvetica Neue Light"/>
                <a:cs typeface="Helvetica Neue Light"/>
                <a:sym typeface="Helvetica Neue Light"/>
              </a:rPr>
              <a:t>This is the introductory paragraph describing what the presentation will be about. This copy should be brief and not get too far into the weeds. The recommended length of the paragraph is three to five sentences. It could be accompanied by short bullet points that outline the presentation to come. It helps to space out the bullet points and include color.</a:t>
            </a:r>
            <a:endParaRPr/>
          </a:p>
          <a:p>
            <a:pPr indent="0" lvl="0" marL="0" marR="0" rtl="0" algn="l">
              <a:spcBef>
                <a:spcPts val="0"/>
              </a:spcBef>
              <a:spcAft>
                <a:spcPts val="0"/>
              </a:spcAft>
              <a:buNone/>
            </a:pPr>
            <a:r>
              <a:t/>
            </a:r>
            <a:endParaRPr sz="2400">
              <a:solidFill>
                <a:schemeClr val="dk1"/>
              </a:solidFill>
              <a:latin typeface="Helvetica Neue Light"/>
              <a:ea typeface="Helvetica Neue Light"/>
              <a:cs typeface="Helvetica Neue Light"/>
              <a:sym typeface="Helvetica Neue Light"/>
            </a:endParaRPr>
          </a:p>
          <a:p>
            <a:pPr indent="-342900" lvl="0" marL="342900" marR="0" rtl="0" algn="l">
              <a:lnSpc>
                <a:spcPct val="150000"/>
              </a:lnSpc>
              <a:spcBef>
                <a:spcPts val="0"/>
              </a:spcBef>
              <a:spcAft>
                <a:spcPts val="0"/>
              </a:spcAft>
              <a:buClr>
                <a:srgbClr val="BF0D3E"/>
              </a:buClr>
              <a:buSzPts val="2400"/>
              <a:buFont typeface="Noto Sans Symbols"/>
              <a:buChar char="▪"/>
            </a:pPr>
            <a:r>
              <a:rPr lang="en-US" sz="2400">
                <a:solidFill>
                  <a:schemeClr val="dk1"/>
                </a:solidFill>
                <a:latin typeface="Helvetica Neue Light"/>
                <a:ea typeface="Helvetica Neue Light"/>
                <a:cs typeface="Helvetica Neue Light"/>
                <a:sym typeface="Helvetica Neue Light"/>
              </a:rPr>
              <a:t>Bullet point one talks about the first section.</a:t>
            </a:r>
            <a:endParaRPr/>
          </a:p>
          <a:p>
            <a:pPr indent="-342900" lvl="0" marL="342900" marR="0" rtl="0" algn="l">
              <a:lnSpc>
                <a:spcPct val="150000"/>
              </a:lnSpc>
              <a:spcBef>
                <a:spcPts val="0"/>
              </a:spcBef>
              <a:spcAft>
                <a:spcPts val="0"/>
              </a:spcAft>
              <a:buClr>
                <a:srgbClr val="BF0D3E"/>
              </a:buClr>
              <a:buSzPts val="2400"/>
              <a:buFont typeface="Noto Sans Symbols"/>
              <a:buChar char="▪"/>
            </a:pPr>
            <a:r>
              <a:rPr lang="en-US" sz="2400">
                <a:solidFill>
                  <a:schemeClr val="dk1"/>
                </a:solidFill>
                <a:latin typeface="Helvetica Neue Light"/>
                <a:ea typeface="Helvetica Neue Light"/>
                <a:cs typeface="Helvetica Neue Light"/>
                <a:sym typeface="Helvetica Neue Light"/>
              </a:rPr>
              <a:t>Bullet point two talks about the second section.</a:t>
            </a:r>
            <a:endParaRPr/>
          </a:p>
          <a:p>
            <a:pPr indent="-342900" lvl="0" marL="342900" marR="0" rtl="0" algn="l">
              <a:lnSpc>
                <a:spcPct val="150000"/>
              </a:lnSpc>
              <a:spcBef>
                <a:spcPts val="0"/>
              </a:spcBef>
              <a:spcAft>
                <a:spcPts val="0"/>
              </a:spcAft>
              <a:buClr>
                <a:srgbClr val="BF0D3E"/>
              </a:buClr>
              <a:buSzPts val="2400"/>
              <a:buFont typeface="Noto Sans Symbols"/>
              <a:buChar char="▪"/>
            </a:pPr>
            <a:r>
              <a:rPr lang="en-US" sz="2400">
                <a:solidFill>
                  <a:schemeClr val="dk1"/>
                </a:solidFill>
                <a:latin typeface="Helvetica Neue Light"/>
                <a:ea typeface="Helvetica Neue Light"/>
                <a:cs typeface="Helvetica Neue Light"/>
                <a:sym typeface="Helvetica Neue Light"/>
              </a:rPr>
              <a:t>And bullet point three talks about the third section. </a:t>
            </a:r>
            <a:endParaRPr/>
          </a:p>
        </p:txBody>
      </p:sp>
      <p:sp>
        <p:nvSpPr>
          <p:cNvPr id="105" name="Google Shape;105;p3"/>
          <p:cNvSpPr/>
          <p:nvPr/>
        </p:nvSpPr>
        <p:spPr>
          <a:xfrm>
            <a:off x="996593" y="688369"/>
            <a:ext cx="462337" cy="61644"/>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 name="Google Shape;106;p3"/>
          <p:cNvSpPr/>
          <p:nvPr/>
        </p:nvSpPr>
        <p:spPr>
          <a:xfrm>
            <a:off x="1447800" y="688369"/>
            <a:ext cx="462337" cy="61644"/>
          </a:xfrm>
          <a:prstGeom prst="rect">
            <a:avLst/>
          </a:prstGeom>
          <a:solidFill>
            <a:srgbClr val="00205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 name="Google Shape;107;p3"/>
          <p:cNvSpPr txBox="1"/>
          <p:nvPr/>
        </p:nvSpPr>
        <p:spPr>
          <a:xfrm>
            <a:off x="8218025" y="613459"/>
            <a:ext cx="3159900" cy="230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en-US" sz="900">
                <a:solidFill>
                  <a:schemeClr val="folHlink"/>
                </a:solidFill>
                <a:latin typeface="Helvetica Neue"/>
                <a:ea typeface="Helvetica Neue"/>
                <a:cs typeface="Helvetica Neue"/>
                <a:sym typeface="Helvetica Neue"/>
              </a:rPr>
              <a:t>U N I V E R S I T Y   O F   S O U T H   A L A B A M 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4"/>
          <p:cNvSpPr/>
          <p:nvPr/>
        </p:nvSpPr>
        <p:spPr>
          <a:xfrm>
            <a:off x="996593" y="688369"/>
            <a:ext cx="462337" cy="61644"/>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4"/>
          <p:cNvSpPr/>
          <p:nvPr/>
        </p:nvSpPr>
        <p:spPr>
          <a:xfrm>
            <a:off x="1446943" y="688975"/>
            <a:ext cx="462337" cy="59326"/>
          </a:xfrm>
          <a:prstGeom prst="rect">
            <a:avLst/>
          </a:prstGeom>
          <a:solidFill>
            <a:srgbClr val="00205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4"/>
          <p:cNvSpPr txBox="1"/>
          <p:nvPr/>
        </p:nvSpPr>
        <p:spPr>
          <a:xfrm>
            <a:off x="864973" y="963826"/>
            <a:ext cx="10342605" cy="363977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dk1"/>
                </a:solidFill>
                <a:latin typeface="Helvetica Neue"/>
                <a:ea typeface="Helvetica Neue"/>
                <a:cs typeface="Helvetica Neue"/>
                <a:sym typeface="Helvetica Neue"/>
              </a:rPr>
              <a:t>Text Slide</a:t>
            </a:r>
            <a:endParaRPr/>
          </a:p>
          <a:p>
            <a:pPr indent="0" lvl="0" marL="0" marR="0" rtl="0" algn="l">
              <a:spcBef>
                <a:spcPts val="0"/>
              </a:spcBef>
              <a:spcAft>
                <a:spcPts val="0"/>
              </a:spcAft>
              <a:buNone/>
            </a:pPr>
            <a:r>
              <a:t/>
            </a:r>
            <a:endParaRPr sz="18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rPr lang="en-US" sz="2400">
                <a:solidFill>
                  <a:schemeClr val="dk1"/>
                </a:solidFill>
                <a:latin typeface="Helvetica Neue Light"/>
                <a:ea typeface="Helvetica Neue Light"/>
                <a:cs typeface="Helvetica Neue Light"/>
                <a:sym typeface="Helvetica Neue Light"/>
              </a:rPr>
              <a:t>Short intro, then bullets. Keep text this size. If text won’t fit at this size, break up into multiple slides. </a:t>
            </a:r>
            <a:endParaRPr/>
          </a:p>
          <a:p>
            <a:pPr indent="0" lvl="0" marL="0" marR="0" rtl="0" algn="l">
              <a:spcBef>
                <a:spcPts val="0"/>
              </a:spcBef>
              <a:spcAft>
                <a:spcPts val="0"/>
              </a:spcAft>
              <a:buNone/>
            </a:pPr>
            <a:r>
              <a:t/>
            </a:r>
            <a:endParaRPr sz="2400">
              <a:solidFill>
                <a:schemeClr val="dk1"/>
              </a:solidFill>
              <a:latin typeface="Helvetica Neue Light"/>
              <a:ea typeface="Helvetica Neue Light"/>
              <a:cs typeface="Helvetica Neue Light"/>
              <a:sym typeface="Helvetica Neue Light"/>
            </a:endParaRPr>
          </a:p>
          <a:p>
            <a:pPr indent="-342900" lvl="0" marL="342900" marR="0" rtl="0" algn="l">
              <a:lnSpc>
                <a:spcPct val="150000"/>
              </a:lnSpc>
              <a:spcBef>
                <a:spcPts val="0"/>
              </a:spcBef>
              <a:spcAft>
                <a:spcPts val="0"/>
              </a:spcAft>
              <a:buClr>
                <a:srgbClr val="BF0D3E"/>
              </a:buClr>
              <a:buSzPts val="2400"/>
              <a:buFont typeface="Noto Sans Symbols"/>
              <a:buChar char="▪"/>
            </a:pPr>
            <a:r>
              <a:rPr lang="en-US" sz="2400">
                <a:solidFill>
                  <a:schemeClr val="dk1"/>
                </a:solidFill>
                <a:latin typeface="Helvetica Neue Light"/>
                <a:ea typeface="Helvetica Neue Light"/>
                <a:cs typeface="Helvetica Neue Light"/>
                <a:sym typeface="Helvetica Neue Light"/>
              </a:rPr>
              <a:t>Bullet point one talks about the first section.</a:t>
            </a:r>
            <a:endParaRPr/>
          </a:p>
          <a:p>
            <a:pPr indent="-342900" lvl="0" marL="342900" marR="0" rtl="0" algn="l">
              <a:lnSpc>
                <a:spcPct val="150000"/>
              </a:lnSpc>
              <a:spcBef>
                <a:spcPts val="0"/>
              </a:spcBef>
              <a:spcAft>
                <a:spcPts val="0"/>
              </a:spcAft>
              <a:buClr>
                <a:srgbClr val="BF0D3E"/>
              </a:buClr>
              <a:buSzPts val="2400"/>
              <a:buFont typeface="Noto Sans Symbols"/>
              <a:buChar char="▪"/>
            </a:pPr>
            <a:r>
              <a:rPr lang="en-US" sz="2400">
                <a:solidFill>
                  <a:schemeClr val="dk1"/>
                </a:solidFill>
                <a:latin typeface="Helvetica Neue Light"/>
                <a:ea typeface="Helvetica Neue Light"/>
                <a:cs typeface="Helvetica Neue Light"/>
                <a:sym typeface="Helvetica Neue Light"/>
              </a:rPr>
              <a:t>Bullet point two talks about the second section.</a:t>
            </a:r>
            <a:endParaRPr/>
          </a:p>
          <a:p>
            <a:pPr indent="-342900" lvl="0" marL="342900" marR="0" rtl="0" algn="l">
              <a:lnSpc>
                <a:spcPct val="150000"/>
              </a:lnSpc>
              <a:spcBef>
                <a:spcPts val="0"/>
              </a:spcBef>
              <a:spcAft>
                <a:spcPts val="0"/>
              </a:spcAft>
              <a:buClr>
                <a:srgbClr val="BF0D3E"/>
              </a:buClr>
              <a:buSzPts val="2400"/>
              <a:buFont typeface="Noto Sans Symbols"/>
              <a:buChar char="▪"/>
            </a:pPr>
            <a:r>
              <a:rPr lang="en-US" sz="2400">
                <a:solidFill>
                  <a:schemeClr val="dk1"/>
                </a:solidFill>
                <a:latin typeface="Helvetica Neue Light"/>
                <a:ea typeface="Helvetica Neue Light"/>
                <a:cs typeface="Helvetica Neue Light"/>
                <a:sym typeface="Helvetica Neue Light"/>
              </a:rPr>
              <a:t>And bullet point three talks about the third section. </a:t>
            </a:r>
            <a:endParaRPr/>
          </a:p>
        </p:txBody>
      </p:sp>
      <p:sp>
        <p:nvSpPr>
          <p:cNvPr id="115" name="Google Shape;115;p4"/>
          <p:cNvSpPr txBox="1"/>
          <p:nvPr/>
        </p:nvSpPr>
        <p:spPr>
          <a:xfrm>
            <a:off x="8218025" y="613459"/>
            <a:ext cx="3159900" cy="230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en-US" sz="900">
                <a:solidFill>
                  <a:schemeClr val="folHlink"/>
                </a:solidFill>
                <a:latin typeface="Helvetica Neue"/>
                <a:ea typeface="Helvetica Neue"/>
                <a:cs typeface="Helvetica Neue"/>
                <a:sym typeface="Helvetica Neue"/>
              </a:rPr>
              <a:t>U N I V E R S I T Y   O F   S O U T H   A L A B A M 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5"/>
          <p:cNvSpPr txBox="1"/>
          <p:nvPr/>
        </p:nvSpPr>
        <p:spPr>
          <a:xfrm>
            <a:off x="864973" y="963826"/>
            <a:ext cx="10342605" cy="4286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dk1"/>
                </a:solidFill>
                <a:latin typeface="Helvetica Neue"/>
                <a:ea typeface="Helvetica Neue"/>
                <a:cs typeface="Helvetica Neue"/>
                <a:sym typeface="Helvetica Neue"/>
              </a:rPr>
              <a:t>Text Slide When Bullets are Wordy</a:t>
            </a:r>
            <a:endParaRPr/>
          </a:p>
          <a:p>
            <a:pPr indent="0" lvl="0" marL="0" marR="0" rtl="0" algn="l">
              <a:spcBef>
                <a:spcPts val="0"/>
              </a:spcBef>
              <a:spcAft>
                <a:spcPts val="0"/>
              </a:spcAft>
              <a:buNone/>
            </a:pPr>
            <a:r>
              <a:t/>
            </a:r>
            <a:endParaRPr sz="2400">
              <a:solidFill>
                <a:schemeClr val="dk1"/>
              </a:solidFill>
              <a:latin typeface="Helvetica Neue Light"/>
              <a:ea typeface="Helvetica Neue Light"/>
              <a:cs typeface="Helvetica Neue Light"/>
              <a:sym typeface="Helvetica Neue Light"/>
            </a:endParaRPr>
          </a:p>
          <a:p>
            <a:pPr indent="-342900" lvl="0" marL="342900" marR="0" rtl="0" algn="l">
              <a:lnSpc>
                <a:spcPct val="150000"/>
              </a:lnSpc>
              <a:spcBef>
                <a:spcPts val="0"/>
              </a:spcBef>
              <a:spcAft>
                <a:spcPts val="0"/>
              </a:spcAft>
              <a:buClr>
                <a:srgbClr val="BF0D3E"/>
              </a:buClr>
              <a:buSzPts val="2400"/>
              <a:buFont typeface="Noto Sans Symbols"/>
              <a:buChar char="▪"/>
            </a:pPr>
            <a:r>
              <a:rPr lang="en-US" sz="2400">
                <a:solidFill>
                  <a:schemeClr val="dk1"/>
                </a:solidFill>
                <a:latin typeface="Helvetica Neue Light"/>
                <a:ea typeface="Helvetica Neue Light"/>
                <a:cs typeface="Helvetica Neue Light"/>
                <a:sym typeface="Helvetica Neue Light"/>
              </a:rPr>
              <a:t>This is all one bullet point. The text is lengthy and multiple sentences. When you are trying to convey an idea that requires many words, it’s better to break up the bullets into multiple slides than to make the text smaller and add all bullets to one page. Small text is hard to read, and when the viewer is trying to read small text, they aren’t paying attention to you.</a:t>
            </a:r>
            <a:endParaRPr/>
          </a:p>
        </p:txBody>
      </p:sp>
      <p:sp>
        <p:nvSpPr>
          <p:cNvPr id="121" name="Google Shape;121;p5"/>
          <p:cNvSpPr/>
          <p:nvPr/>
        </p:nvSpPr>
        <p:spPr>
          <a:xfrm>
            <a:off x="996593" y="688369"/>
            <a:ext cx="462337" cy="61644"/>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5"/>
          <p:cNvSpPr/>
          <p:nvPr/>
        </p:nvSpPr>
        <p:spPr>
          <a:xfrm>
            <a:off x="1447800" y="688369"/>
            <a:ext cx="462337" cy="61644"/>
          </a:xfrm>
          <a:prstGeom prst="rect">
            <a:avLst/>
          </a:prstGeom>
          <a:solidFill>
            <a:srgbClr val="00205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5"/>
          <p:cNvSpPr txBox="1"/>
          <p:nvPr/>
        </p:nvSpPr>
        <p:spPr>
          <a:xfrm>
            <a:off x="8218025" y="613459"/>
            <a:ext cx="3159839" cy="230832"/>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en-US" sz="900">
                <a:solidFill>
                  <a:schemeClr val="folHlink"/>
                </a:solidFill>
                <a:latin typeface="Helvetica Neue"/>
                <a:ea typeface="Helvetica Neue"/>
                <a:cs typeface="Helvetica Neue"/>
                <a:sym typeface="Helvetica Neue"/>
              </a:rPr>
              <a:t>U N I V E R S I T Y   O F   S O U T H   A L A B A M 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6"/>
          <p:cNvSpPr/>
          <p:nvPr/>
        </p:nvSpPr>
        <p:spPr>
          <a:xfrm>
            <a:off x="0" y="0"/>
            <a:ext cx="12191999" cy="6858000"/>
          </a:xfrm>
          <a:prstGeom prst="rect">
            <a:avLst/>
          </a:prstGeom>
          <a:solidFill>
            <a:srgbClr val="00205B"/>
          </a:solidFill>
          <a:ln cap="flat" cmpd="sng" w="12700">
            <a:solidFill>
              <a:srgbClr val="629FA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6"/>
          <p:cNvSpPr txBox="1"/>
          <p:nvPr/>
        </p:nvSpPr>
        <p:spPr>
          <a:xfrm>
            <a:off x="864973" y="963826"/>
            <a:ext cx="10342605" cy="166199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lt1"/>
                </a:solidFill>
                <a:latin typeface="Helvetica Neue"/>
                <a:ea typeface="Helvetica Neue"/>
                <a:cs typeface="Helvetica Neue"/>
                <a:sym typeface="Helvetica Neue"/>
              </a:rPr>
              <a:t>Section Divider</a:t>
            </a:r>
            <a:endParaRPr/>
          </a:p>
          <a:p>
            <a:pPr indent="0" lvl="0" marL="0" marR="0" rtl="0" algn="l">
              <a:spcBef>
                <a:spcPts val="0"/>
              </a:spcBef>
              <a:spcAft>
                <a:spcPts val="0"/>
              </a:spcAft>
              <a:buNone/>
            </a:pPr>
            <a:r>
              <a:t/>
            </a:r>
            <a:endParaRPr sz="1800">
              <a:solidFill>
                <a:schemeClr val="lt1"/>
              </a:solidFill>
              <a:latin typeface="Helvetica Neue"/>
              <a:ea typeface="Helvetica Neue"/>
              <a:cs typeface="Helvetica Neue"/>
              <a:sym typeface="Helvetica Neue"/>
            </a:endParaRPr>
          </a:p>
          <a:p>
            <a:pPr indent="0" lvl="0" marL="0" marR="0" rtl="0" algn="l">
              <a:spcBef>
                <a:spcPts val="0"/>
              </a:spcBef>
              <a:spcAft>
                <a:spcPts val="0"/>
              </a:spcAft>
              <a:buNone/>
            </a:pPr>
            <a:r>
              <a:rPr lang="en-US" sz="2400">
                <a:solidFill>
                  <a:schemeClr val="lt1"/>
                </a:solidFill>
                <a:latin typeface="Helvetica Neue Light"/>
                <a:ea typeface="Helvetica Neue Light"/>
                <a:cs typeface="Helvetica Neue Light"/>
                <a:sym typeface="Helvetica Neue Light"/>
              </a:rPr>
              <a:t>This page could be used to summarize previous slides or to introduce a new concept. It should be succinct.</a:t>
            </a:r>
            <a:endParaRPr/>
          </a:p>
        </p:txBody>
      </p:sp>
      <p:sp>
        <p:nvSpPr>
          <p:cNvPr id="130" name="Google Shape;130;p6"/>
          <p:cNvSpPr/>
          <p:nvPr/>
        </p:nvSpPr>
        <p:spPr>
          <a:xfrm>
            <a:off x="996593" y="688369"/>
            <a:ext cx="462337" cy="61644"/>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6"/>
          <p:cNvSpPr/>
          <p:nvPr/>
        </p:nvSpPr>
        <p:spPr>
          <a:xfrm>
            <a:off x="1446943" y="686657"/>
            <a:ext cx="462337" cy="6164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6"/>
          <p:cNvSpPr txBox="1"/>
          <p:nvPr/>
        </p:nvSpPr>
        <p:spPr>
          <a:xfrm>
            <a:off x="8218025" y="613459"/>
            <a:ext cx="3159839" cy="230832"/>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en-US" sz="900">
                <a:solidFill>
                  <a:schemeClr val="lt1"/>
                </a:solidFill>
                <a:latin typeface="Helvetica Neue"/>
                <a:ea typeface="Helvetica Neue"/>
                <a:cs typeface="Helvetica Neue"/>
                <a:sym typeface="Helvetica Neue"/>
              </a:rPr>
              <a:t>U N I V E R S I T Y   O F   S O U T H   A L A B A M A</a:t>
            </a:r>
            <a:endParaRPr>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7"/>
          <p:cNvSpPr txBox="1"/>
          <p:nvPr/>
        </p:nvSpPr>
        <p:spPr>
          <a:xfrm>
            <a:off x="864974" y="963826"/>
            <a:ext cx="4732500" cy="2770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dk1"/>
                </a:solidFill>
                <a:latin typeface="Helvetica Neue"/>
                <a:ea typeface="Helvetica Neue"/>
                <a:cs typeface="Helvetica Neue"/>
                <a:sym typeface="Helvetica Neue"/>
              </a:rPr>
              <a:t>Image Slide 1</a:t>
            </a:r>
            <a:endParaRPr/>
          </a:p>
          <a:p>
            <a:pPr indent="0" lvl="0" marL="0" marR="0" rtl="0" algn="l">
              <a:spcBef>
                <a:spcPts val="0"/>
              </a:spcBef>
              <a:spcAft>
                <a:spcPts val="0"/>
              </a:spcAft>
              <a:buNone/>
            </a:pPr>
            <a:r>
              <a:t/>
            </a:r>
            <a:endParaRPr sz="18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rPr lang="en-US" sz="2400">
                <a:solidFill>
                  <a:schemeClr val="dk1"/>
                </a:solidFill>
                <a:latin typeface="Helvetica Neue Light"/>
                <a:ea typeface="Helvetica Neue Light"/>
                <a:cs typeface="Helvetica Neue Light"/>
                <a:sym typeface="Helvetica Neue Light"/>
              </a:rPr>
              <a:t>This slide is for use when you have an image or a chart. A small amount of text can go here, while the photo or chart takes up the right side.</a:t>
            </a:r>
            <a:endParaRPr/>
          </a:p>
        </p:txBody>
      </p:sp>
      <p:pic>
        <p:nvPicPr>
          <p:cNvPr id="138" name="Google Shape;138;p7"/>
          <p:cNvPicPr preferRelativeResize="0"/>
          <p:nvPr/>
        </p:nvPicPr>
        <p:blipFill rotWithShape="1">
          <a:blip r:embed="rId3">
            <a:alphaModFix/>
          </a:blip>
          <a:srcRect b="0" l="20561" r="20178" t="0"/>
          <a:stretch/>
        </p:blipFill>
        <p:spPr>
          <a:xfrm>
            <a:off x="6096000" y="0"/>
            <a:ext cx="6096000" cy="6858000"/>
          </a:xfrm>
          <a:prstGeom prst="rect">
            <a:avLst/>
          </a:prstGeom>
          <a:noFill/>
          <a:ln>
            <a:noFill/>
          </a:ln>
        </p:spPr>
      </p:pic>
      <p:sp>
        <p:nvSpPr>
          <p:cNvPr id="139" name="Google Shape;139;p7"/>
          <p:cNvSpPr/>
          <p:nvPr/>
        </p:nvSpPr>
        <p:spPr>
          <a:xfrm>
            <a:off x="1446943" y="686657"/>
            <a:ext cx="462337" cy="65038"/>
          </a:xfrm>
          <a:prstGeom prst="rect">
            <a:avLst/>
          </a:prstGeom>
          <a:solidFill>
            <a:srgbClr val="00205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7"/>
          <p:cNvSpPr/>
          <p:nvPr/>
        </p:nvSpPr>
        <p:spPr>
          <a:xfrm>
            <a:off x="986568" y="686657"/>
            <a:ext cx="462337" cy="65038"/>
          </a:xfrm>
          <a:prstGeom prst="rect">
            <a:avLst/>
          </a:prstGeom>
          <a:solidFill>
            <a:srgbClr val="BF0D3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32a91945d80_0_8"/>
          <p:cNvSpPr txBox="1"/>
          <p:nvPr/>
        </p:nvSpPr>
        <p:spPr>
          <a:xfrm>
            <a:off x="864974" y="963826"/>
            <a:ext cx="4732500" cy="2770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dk1"/>
                </a:solidFill>
                <a:latin typeface="Helvetica Neue"/>
                <a:ea typeface="Helvetica Neue"/>
                <a:cs typeface="Helvetica Neue"/>
                <a:sym typeface="Helvetica Neue"/>
              </a:rPr>
              <a:t>Image Slide 2</a:t>
            </a:r>
            <a:endParaRPr/>
          </a:p>
          <a:p>
            <a:pPr indent="0" lvl="0" marL="0" marR="0" rtl="0" algn="l">
              <a:spcBef>
                <a:spcPts val="0"/>
              </a:spcBef>
              <a:spcAft>
                <a:spcPts val="0"/>
              </a:spcAft>
              <a:buNone/>
            </a:pPr>
            <a:r>
              <a:t/>
            </a:r>
            <a:endParaRPr sz="18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rPr lang="en-US" sz="2400">
                <a:solidFill>
                  <a:schemeClr val="dk1"/>
                </a:solidFill>
                <a:latin typeface="Helvetica Neue Light"/>
                <a:ea typeface="Helvetica Neue Light"/>
                <a:cs typeface="Helvetica Neue Light"/>
                <a:sym typeface="Helvetica Neue Light"/>
              </a:rPr>
              <a:t>This slide is for use when you have an image or a chart. A small amount of text can go here, while the photo or chart takes up the right side.</a:t>
            </a:r>
            <a:endParaRPr/>
          </a:p>
        </p:txBody>
      </p:sp>
      <p:pic>
        <p:nvPicPr>
          <p:cNvPr id="146" name="Google Shape;146;g32a91945d80_0_8"/>
          <p:cNvPicPr preferRelativeResize="0"/>
          <p:nvPr/>
        </p:nvPicPr>
        <p:blipFill rotWithShape="1">
          <a:blip r:embed="rId3">
            <a:alphaModFix/>
          </a:blip>
          <a:srcRect b="21545" l="20562" r="20177" t="16489"/>
          <a:stretch/>
        </p:blipFill>
        <p:spPr>
          <a:xfrm>
            <a:off x="6096000" y="1130850"/>
            <a:ext cx="6096003" cy="4249525"/>
          </a:xfrm>
          <a:prstGeom prst="rect">
            <a:avLst/>
          </a:prstGeom>
          <a:noFill/>
          <a:ln>
            <a:noFill/>
          </a:ln>
        </p:spPr>
      </p:pic>
      <p:sp>
        <p:nvSpPr>
          <p:cNvPr id="147" name="Google Shape;147;g32a91945d80_0_8"/>
          <p:cNvSpPr/>
          <p:nvPr/>
        </p:nvSpPr>
        <p:spPr>
          <a:xfrm>
            <a:off x="1446943" y="686657"/>
            <a:ext cx="462300" cy="65100"/>
          </a:xfrm>
          <a:prstGeom prst="rect">
            <a:avLst/>
          </a:prstGeom>
          <a:solidFill>
            <a:srgbClr val="00205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g32a91945d80_0_8"/>
          <p:cNvSpPr/>
          <p:nvPr/>
        </p:nvSpPr>
        <p:spPr>
          <a:xfrm>
            <a:off x="986568" y="686657"/>
            <a:ext cx="462300" cy="65100"/>
          </a:xfrm>
          <a:prstGeom prst="rect">
            <a:avLst/>
          </a:prstGeom>
          <a:solidFill>
            <a:srgbClr val="BF0D3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g32a91945d80_0_8"/>
          <p:cNvSpPr txBox="1"/>
          <p:nvPr/>
        </p:nvSpPr>
        <p:spPr>
          <a:xfrm>
            <a:off x="8218025" y="613459"/>
            <a:ext cx="3159900" cy="230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en-US" sz="900">
                <a:solidFill>
                  <a:schemeClr val="folHlink"/>
                </a:solidFill>
                <a:latin typeface="Helvetica Neue"/>
                <a:ea typeface="Helvetica Neue"/>
                <a:cs typeface="Helvetica Neue"/>
                <a:sym typeface="Helvetica Neue"/>
              </a:rPr>
              <a:t>U N I V E R S I T Y   O F   S O U T H   A L A B A M 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8"/>
          <p:cNvPicPr preferRelativeResize="0"/>
          <p:nvPr/>
        </p:nvPicPr>
        <p:blipFill rotWithShape="1">
          <a:blip r:embed="rId3">
            <a:alphaModFix/>
          </a:blip>
          <a:srcRect b="8409" l="-75" r="74" t="16745"/>
          <a:stretch/>
        </p:blipFill>
        <p:spPr>
          <a:xfrm>
            <a:off x="-1" y="0"/>
            <a:ext cx="12220955" cy="6858000"/>
          </a:xfrm>
          <a:prstGeom prst="rect">
            <a:avLst/>
          </a:prstGeom>
          <a:noFill/>
          <a:ln>
            <a:noFill/>
          </a:ln>
        </p:spPr>
      </p:pic>
      <p:sp>
        <p:nvSpPr>
          <p:cNvPr id="155" name="Google Shape;155;p8"/>
          <p:cNvSpPr/>
          <p:nvPr/>
        </p:nvSpPr>
        <p:spPr>
          <a:xfrm>
            <a:off x="1446943" y="686657"/>
            <a:ext cx="462337" cy="65038"/>
          </a:xfrm>
          <a:prstGeom prst="rect">
            <a:avLst/>
          </a:prstGeom>
          <a:solidFill>
            <a:srgbClr val="00205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8"/>
          <p:cNvSpPr/>
          <p:nvPr/>
        </p:nvSpPr>
        <p:spPr>
          <a:xfrm>
            <a:off x="989570" y="760899"/>
            <a:ext cx="2155371" cy="2155371"/>
          </a:xfrm>
          <a:prstGeom prst="rect">
            <a:avLst/>
          </a:prstGeom>
          <a:solidFill>
            <a:schemeClr val="lt1">
              <a:alpha val="8196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8"/>
          <p:cNvSpPr txBox="1"/>
          <p:nvPr/>
        </p:nvSpPr>
        <p:spPr>
          <a:xfrm>
            <a:off x="1047853" y="872385"/>
            <a:ext cx="1943400" cy="2031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Helvetica Neue"/>
                <a:ea typeface="Helvetica Neue"/>
                <a:cs typeface="Helvetica Neue"/>
                <a:sym typeface="Helvetica Neue"/>
              </a:rPr>
              <a:t>Image Slide </a:t>
            </a:r>
            <a:r>
              <a:rPr lang="en-US" sz="1800">
                <a:solidFill>
                  <a:schemeClr val="dk1"/>
                </a:solidFill>
                <a:latin typeface="Helvetica Neue Light"/>
                <a:ea typeface="Helvetica Neue Light"/>
                <a:cs typeface="Helvetica Neue Light"/>
                <a:sym typeface="Helvetica Neue Light"/>
              </a:rPr>
              <a:t>Use this format when you have a horizontal image. If cutline isn’t needed, delete this box. </a:t>
            </a:r>
            <a:endParaRPr/>
          </a:p>
        </p:txBody>
      </p:sp>
      <p:sp>
        <p:nvSpPr>
          <p:cNvPr id="158" name="Google Shape;158;p8"/>
          <p:cNvSpPr/>
          <p:nvPr/>
        </p:nvSpPr>
        <p:spPr>
          <a:xfrm>
            <a:off x="989743" y="686657"/>
            <a:ext cx="462337" cy="65038"/>
          </a:xfrm>
          <a:prstGeom prst="rect">
            <a:avLst/>
          </a:prstGeom>
          <a:solidFill>
            <a:srgbClr val="BF0D3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1">
      <a:dk1>
        <a:srgbClr val="000000"/>
      </a:dk1>
      <a:lt1>
        <a:srgbClr val="FFFFFF"/>
      </a:lt1>
      <a:dk2>
        <a:srgbClr val="44546A"/>
      </a:dk2>
      <a:lt2>
        <a:srgbClr val="E7E6E6"/>
      </a:lt2>
      <a:accent1>
        <a:srgbClr val="87DADE"/>
      </a:accent1>
      <a:accent2>
        <a:srgbClr val="E9EC6A"/>
      </a:accent2>
      <a:accent3>
        <a:srgbClr val="626950"/>
      </a:accent3>
      <a:accent4>
        <a:srgbClr val="FF6620"/>
      </a:accent4>
      <a:accent5>
        <a:srgbClr val="FFAC00"/>
      </a:accent5>
      <a:accent6>
        <a:srgbClr val="000000"/>
      </a:accent6>
      <a:hlink>
        <a:srgbClr val="00205B"/>
      </a:hlink>
      <a:folHlink>
        <a:srgbClr val="BF0D3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2021-12-14T22:29:22Z</dcterms:created>
  <dc:creator>Diana Nichols</dc:creator>
</cp:coreProperties>
</file>