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32099250" cy="43748325"/>
  <p:embeddedFontLst>
    <p:embeddedFont>
      <p:font typeface="Century Gothic" panose="020B050202020202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gHt9TTHpPGtKtMYVoTzUsPooNbn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63"/>
    <p:restoredTop sz="94681"/>
  </p:normalViewPr>
  <p:slideViewPr>
    <p:cSldViewPr snapToGrid="0">
      <p:cViewPr varScale="1">
        <p:scale>
          <a:sx n="41" d="100"/>
          <a:sy n="41" d="100"/>
        </p:scale>
        <p:origin x="3240" y="272"/>
      </p:cViewPr>
      <p:guideLst>
        <p:guide orient="horz" pos="4836"/>
        <p:guide orient="horz" pos="20196"/>
        <p:guide orient="horz" pos="214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customschemas.google.com/relationships/presentationmetadata" Target="metadata"/><Relationship Id="rId5" Type="http://schemas.openxmlformats.org/officeDocument/2006/relationships/font" Target="fonts/font2.fntdata"/><Relationship Id="rId15" Type="http://schemas.openxmlformats.org/officeDocument/2006/relationships/tableStyles" Target="tableStyles.xml"/><Relationship Id="rId4" Type="http://schemas.openxmlformats.org/officeDocument/2006/relationships/font" Target="fonts/font1.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13909677" cy="2187419"/>
          </a:xfrm>
          <a:prstGeom prst="rect">
            <a:avLst/>
          </a:prstGeom>
          <a:noFill/>
          <a:ln>
            <a:noFill/>
          </a:ln>
        </p:spPr>
        <p:txBody>
          <a:bodyPr spcFirstLastPara="1" wrap="square" lIns="434700" tIns="217350" rIns="434700" bIns="217350" anchor="t" anchorCtr="0">
            <a:noAutofit/>
          </a:bodyPr>
          <a:lstStyle>
            <a:lvl1pPr marR="0" lvl="0" algn="l" rtl="0">
              <a:lnSpc>
                <a:spcPct val="100000"/>
              </a:lnSpc>
              <a:spcBef>
                <a:spcPts val="0"/>
              </a:spcBef>
              <a:spcAft>
                <a:spcPts val="0"/>
              </a:spcAft>
              <a:buClr>
                <a:srgbClr val="000000"/>
              </a:buClr>
              <a:buSzPts val="1400"/>
              <a:buFont typeface="Arial"/>
              <a:buNone/>
              <a:defRPr sz="57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18181987" y="2"/>
            <a:ext cx="13909677" cy="2187419"/>
          </a:xfrm>
          <a:prstGeom prst="rect">
            <a:avLst/>
          </a:prstGeom>
          <a:noFill/>
          <a:ln>
            <a:noFill/>
          </a:ln>
        </p:spPr>
        <p:txBody>
          <a:bodyPr spcFirstLastPara="1" wrap="square" lIns="434700" tIns="217350" rIns="434700" bIns="217350" anchor="t" anchorCtr="0">
            <a:noAutofit/>
          </a:bodyPr>
          <a:lstStyle>
            <a:lvl1pPr marR="0" lvl="0" algn="r" rtl="0">
              <a:lnSpc>
                <a:spcPct val="100000"/>
              </a:lnSpc>
              <a:spcBef>
                <a:spcPts val="0"/>
              </a:spcBef>
              <a:spcAft>
                <a:spcPts val="0"/>
              </a:spcAft>
              <a:buClr>
                <a:srgbClr val="000000"/>
              </a:buClr>
              <a:buSzPts val="1400"/>
              <a:buFont typeface="Arial"/>
              <a:buNone/>
              <a:defRPr sz="57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5113338" y="3276600"/>
            <a:ext cx="21880512" cy="16409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3209927" y="20784215"/>
            <a:ext cx="25679400" cy="19686744"/>
          </a:xfrm>
          <a:prstGeom prst="rect">
            <a:avLst/>
          </a:prstGeom>
          <a:noFill/>
          <a:ln>
            <a:noFill/>
          </a:ln>
        </p:spPr>
        <p:txBody>
          <a:bodyPr spcFirstLastPara="1" wrap="square" lIns="434700" tIns="217350" rIns="434700" bIns="21735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41553394"/>
            <a:ext cx="13909677" cy="2187419"/>
          </a:xfrm>
          <a:prstGeom prst="rect">
            <a:avLst/>
          </a:prstGeom>
          <a:noFill/>
          <a:ln>
            <a:noFill/>
          </a:ln>
        </p:spPr>
        <p:txBody>
          <a:bodyPr spcFirstLastPara="1" wrap="square" lIns="434700" tIns="217350" rIns="434700" bIns="217350" anchor="b" anchorCtr="0">
            <a:noAutofit/>
          </a:bodyPr>
          <a:lstStyle>
            <a:lvl1pPr marR="0" lvl="0" algn="l" rtl="0">
              <a:lnSpc>
                <a:spcPct val="100000"/>
              </a:lnSpc>
              <a:spcBef>
                <a:spcPts val="0"/>
              </a:spcBef>
              <a:spcAft>
                <a:spcPts val="0"/>
              </a:spcAft>
              <a:buClr>
                <a:srgbClr val="000000"/>
              </a:buClr>
              <a:buSzPts val="1400"/>
              <a:buFont typeface="Arial"/>
              <a:buNone/>
              <a:defRPr sz="57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86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18181987" y="41553394"/>
            <a:ext cx="13909677" cy="2187419"/>
          </a:xfrm>
          <a:prstGeom prst="rect">
            <a:avLst/>
          </a:prstGeom>
          <a:noFill/>
          <a:ln>
            <a:noFill/>
          </a:ln>
        </p:spPr>
        <p:txBody>
          <a:bodyPr spcFirstLastPara="1" wrap="square" lIns="434700" tIns="217350" rIns="434700" bIns="217350" anchor="b" anchorCtr="0">
            <a:noAutofit/>
          </a:bodyPr>
          <a:lstStyle/>
          <a:p>
            <a:pPr marL="0" marR="0" lvl="0" indent="0" algn="r" rtl="0">
              <a:lnSpc>
                <a:spcPct val="100000"/>
              </a:lnSpc>
              <a:spcBef>
                <a:spcPts val="0"/>
              </a:spcBef>
              <a:spcAft>
                <a:spcPts val="0"/>
              </a:spcAft>
              <a:buClr>
                <a:srgbClr val="000000"/>
              </a:buClr>
              <a:buSzPts val="5700"/>
              <a:buFont typeface="Arial"/>
              <a:buNone/>
            </a:pPr>
            <a:fld id="{00000000-1234-1234-1234-123412341234}" type="slidenum">
              <a:rPr lang="en-US" sz="5700" b="0" i="0" u="none" strike="noStrike" cap="none">
                <a:solidFill>
                  <a:schemeClr val="dk1"/>
                </a:solidFill>
                <a:latin typeface="Arial"/>
                <a:ea typeface="Arial"/>
                <a:cs typeface="Arial"/>
                <a:sym typeface="Arial"/>
              </a:rPr>
              <a:t>‹#›</a:t>
            </a:fld>
            <a:endParaRPr sz="57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
        <p:cNvGrpSpPr/>
        <p:nvPr/>
      </p:nvGrpSpPr>
      <p:grpSpPr>
        <a:xfrm>
          <a:off x="0" y="0"/>
          <a:ext cx="0" cy="0"/>
          <a:chOff x="0" y="0"/>
          <a:chExt cx="0" cy="0"/>
        </a:xfrm>
      </p:grpSpPr>
      <p:sp>
        <p:nvSpPr>
          <p:cNvPr id="14" name="Google Shape;14;p1:notes"/>
          <p:cNvSpPr txBox="1">
            <a:spLocks noGrp="1"/>
          </p:cNvSpPr>
          <p:nvPr>
            <p:ph type="sldNum" idx="12"/>
          </p:nvPr>
        </p:nvSpPr>
        <p:spPr>
          <a:xfrm>
            <a:off x="18181987" y="41553394"/>
            <a:ext cx="13909677" cy="2187419"/>
          </a:xfrm>
          <a:prstGeom prst="rect">
            <a:avLst/>
          </a:prstGeom>
          <a:noFill/>
          <a:ln>
            <a:noFill/>
          </a:ln>
        </p:spPr>
        <p:txBody>
          <a:bodyPr spcFirstLastPara="1" wrap="square" lIns="434700" tIns="217350" rIns="434700" bIns="21735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
        <p:nvSpPr>
          <p:cNvPr id="15" name="Google Shape;15;p1:notes"/>
          <p:cNvSpPr>
            <a:spLocks noGrp="1" noRot="1" noChangeAspect="1"/>
          </p:cNvSpPr>
          <p:nvPr>
            <p:ph type="sldImg" idx="2"/>
          </p:nvPr>
        </p:nvSpPr>
        <p:spPr>
          <a:xfrm>
            <a:off x="5113338" y="3276600"/>
            <a:ext cx="21880512" cy="164099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 name="Google Shape;16;p1:notes"/>
          <p:cNvSpPr txBox="1">
            <a:spLocks noGrp="1"/>
          </p:cNvSpPr>
          <p:nvPr>
            <p:ph type="body" idx="1"/>
          </p:nvPr>
        </p:nvSpPr>
        <p:spPr>
          <a:xfrm>
            <a:off x="3209927" y="20784215"/>
            <a:ext cx="25679400" cy="19686744"/>
          </a:xfrm>
          <a:prstGeom prst="rect">
            <a:avLst/>
          </a:prstGeom>
          <a:noFill/>
          <a:ln>
            <a:noFill/>
          </a:ln>
        </p:spPr>
        <p:txBody>
          <a:bodyPr spcFirstLastPara="1" wrap="square" lIns="434700" tIns="217350" rIns="434700" bIns="217350"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bg>
      <p:bgPr>
        <a:solidFill>
          <a:schemeClr val="lt2"/>
        </a:solidFill>
        <a:effectLst/>
      </p:bgPr>
    </p:bg>
    <p:spTree>
      <p:nvGrpSpPr>
        <p:cNvPr id="1" name="Shape 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pic>
        <p:nvPicPr>
          <p:cNvPr id="10" name="Google Shape;10;p2">
            <a:hlinkClick r:id="rId3"/>
          </p:cNvPr>
          <p:cNvPicPr preferRelativeResize="0"/>
          <p:nvPr/>
        </p:nvPicPr>
        <p:blipFill rotWithShape="1">
          <a:blip r:embed="rId4">
            <a:alphaModFix/>
          </a:blip>
          <a:srcRect r="38726"/>
          <a:stretch/>
        </p:blipFill>
        <p:spPr>
          <a:xfrm>
            <a:off x="35828447" y="32395637"/>
            <a:ext cx="4141787" cy="212725"/>
          </a:xfrm>
          <a:prstGeom prst="rect">
            <a:avLst/>
          </a:prstGeom>
          <a:noFill/>
          <a:ln>
            <a:noFill/>
          </a:ln>
        </p:spPr>
      </p:pic>
      <p:sp>
        <p:nvSpPr>
          <p:cNvPr id="11" name="Google Shape;11;p2"/>
          <p:cNvSpPr txBox="1"/>
          <p:nvPr/>
        </p:nvSpPr>
        <p:spPr>
          <a:xfrm>
            <a:off x="39926521" y="32308800"/>
            <a:ext cx="2383858" cy="333651"/>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Clr>
                <a:srgbClr val="000000"/>
              </a:buClr>
              <a:buSzPts val="1577"/>
              <a:buFont typeface="Arial"/>
              <a:buNone/>
            </a:pPr>
            <a:r>
              <a:rPr lang="en-US" sz="1577" b="0" i="0" u="none" strike="noStrike" cap="none">
                <a:solidFill>
                  <a:schemeClr val="lt1"/>
                </a:solidFill>
                <a:latin typeface="Arial"/>
                <a:ea typeface="Arial"/>
                <a:cs typeface="Arial"/>
                <a:sym typeface="Arial"/>
              </a:rPr>
              <a:t>www.postersession.com</a:t>
            </a:r>
            <a:endParaRPr sz="1314"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A9E0"/>
            </a:gs>
            <a:gs pos="25000">
              <a:srgbClr val="00205B"/>
            </a:gs>
            <a:gs pos="100000">
              <a:srgbClr val="00205B"/>
            </a:gs>
          </a:gsLst>
          <a:lin ang="4800000" scaled="0"/>
        </a:gradFill>
        <a:effectLst/>
      </p:bgPr>
    </p:bg>
    <p:spTree>
      <p:nvGrpSpPr>
        <p:cNvPr id="1" name="Shape 17"/>
        <p:cNvGrpSpPr/>
        <p:nvPr/>
      </p:nvGrpSpPr>
      <p:grpSpPr>
        <a:xfrm>
          <a:off x="0" y="0"/>
          <a:ext cx="0" cy="0"/>
          <a:chOff x="0" y="0"/>
          <a:chExt cx="0" cy="0"/>
        </a:xfrm>
      </p:grpSpPr>
      <p:sp>
        <p:nvSpPr>
          <p:cNvPr id="18" name="Google Shape;18;p1"/>
          <p:cNvSpPr/>
          <p:nvPr/>
        </p:nvSpPr>
        <p:spPr>
          <a:xfrm>
            <a:off x="32692717" y="6246193"/>
            <a:ext cx="10213009" cy="25607617"/>
          </a:xfrm>
          <a:prstGeom prst="roundRect">
            <a:avLst>
              <a:gd name="adj" fmla="val 3442"/>
            </a:avLst>
          </a:prstGeom>
          <a:solidFill>
            <a:schemeClr val="lt1"/>
          </a:solidFill>
          <a:ln>
            <a:noFill/>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19" name="Google Shape;19;p1"/>
          <p:cNvSpPr/>
          <p:nvPr/>
        </p:nvSpPr>
        <p:spPr>
          <a:xfrm>
            <a:off x="22074500" y="6246193"/>
            <a:ext cx="10213009" cy="25607617"/>
          </a:xfrm>
          <a:prstGeom prst="roundRect">
            <a:avLst>
              <a:gd name="adj" fmla="val 3442"/>
            </a:avLst>
          </a:prstGeom>
          <a:solidFill>
            <a:schemeClr val="lt1"/>
          </a:solidFill>
          <a:ln>
            <a:noFill/>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20" name="Google Shape;20;p1"/>
          <p:cNvSpPr/>
          <p:nvPr/>
        </p:nvSpPr>
        <p:spPr>
          <a:xfrm>
            <a:off x="11496659" y="6246193"/>
            <a:ext cx="10213009" cy="25607617"/>
          </a:xfrm>
          <a:prstGeom prst="roundRect">
            <a:avLst>
              <a:gd name="adj" fmla="val 3442"/>
            </a:avLst>
          </a:prstGeom>
          <a:solidFill>
            <a:schemeClr val="lt1"/>
          </a:solidFill>
          <a:ln>
            <a:noFill/>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21" name="Google Shape;21;p1"/>
          <p:cNvSpPr/>
          <p:nvPr/>
        </p:nvSpPr>
        <p:spPr>
          <a:xfrm>
            <a:off x="918818" y="6246193"/>
            <a:ext cx="10213009" cy="25607617"/>
          </a:xfrm>
          <a:prstGeom prst="roundRect">
            <a:avLst>
              <a:gd name="adj" fmla="val 3442"/>
            </a:avLst>
          </a:prstGeom>
          <a:solidFill>
            <a:schemeClr val="lt1"/>
          </a:solidFill>
          <a:ln>
            <a:noFill/>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22" name="Google Shape;22;p1"/>
          <p:cNvSpPr txBox="1"/>
          <p:nvPr/>
        </p:nvSpPr>
        <p:spPr>
          <a:xfrm>
            <a:off x="1206684" y="9029910"/>
            <a:ext cx="9637374" cy="25907254"/>
          </a:xfrm>
          <a:prstGeom prst="rect">
            <a:avLst/>
          </a:prstGeom>
          <a:noFill/>
          <a:ln>
            <a:noFill/>
          </a:ln>
        </p:spPr>
        <p:txBody>
          <a:bodyPr spcFirstLastPara="1" wrap="square" lIns="90100" tIns="45025" rIns="90100" bIns="45025" anchor="t" anchorCtr="0">
            <a:spAutoFit/>
          </a:bodyPr>
          <a:lstStyle/>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We hope you find this template useful! This one is set up to yield a 48 x  36”  horizontal poster.</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 </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How to bring things in from Excel® and Word®</a:t>
            </a: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Excel</a:t>
            </a:r>
            <a:r>
              <a:rPr lang="en-US" sz="2759" b="0" i="0" u="none" strike="noStrike" cap="none">
                <a:solidFill>
                  <a:schemeClr val="dk1"/>
                </a:solidFill>
                <a:latin typeface="Century Gothic"/>
                <a:ea typeface="Century Gothic"/>
                <a:cs typeface="Century Gothic"/>
                <a:sym typeface="Century Gothic"/>
              </a:rPr>
              <a:t>- select the chart, then copy (ctl+C), and paste (ctl+V) into PowerPoint®. The chart can then be stretched to fit or edited as required. </a:t>
            </a:r>
            <a:r>
              <a:rPr lang="en-US" sz="2759" b="1" i="1" u="sng" strike="noStrike" cap="none">
                <a:solidFill>
                  <a:schemeClr val="dk1"/>
                </a:solidFill>
                <a:latin typeface="Century Gothic"/>
                <a:ea typeface="Century Gothic"/>
                <a:cs typeface="Century Gothic"/>
                <a:sym typeface="Century Gothic"/>
              </a:rPr>
              <a:t>Watch out</a:t>
            </a:r>
            <a:r>
              <a:rPr lang="en-US" sz="2759" b="0" i="0" u="none" strike="noStrike" cap="none">
                <a:solidFill>
                  <a:schemeClr val="dk1"/>
                </a:solidFill>
                <a:latin typeface="Century Gothic"/>
                <a:ea typeface="Century Gothic"/>
                <a:cs typeface="Century Gothic"/>
                <a:sym typeface="Century Gothic"/>
              </a:rPr>
              <a:t> for scientific symbols used in imported charts, which PowerPoint will not recognize as a used font and may print improperly if we don’t have the font installed on our system. It is best to use the Symbol font for scientific characters, we always have that installed.</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Word</a:t>
            </a:r>
            <a:r>
              <a:rPr lang="en-US" sz="2759" b="0" i="0" u="none" strike="noStrike" cap="none">
                <a:solidFill>
                  <a:schemeClr val="dk1"/>
                </a:solidFill>
                <a:latin typeface="Century Gothic"/>
                <a:ea typeface="Century Gothic"/>
                <a:cs typeface="Century Gothic"/>
                <a:sym typeface="Century Gothic"/>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Tables</a:t>
            </a:r>
            <a:r>
              <a:rPr lang="en-US" sz="2759" b="0" i="0" u="none" strike="noStrike" cap="none">
                <a:solidFill>
                  <a:schemeClr val="dk1"/>
                </a:solidFill>
                <a:latin typeface="Century Gothic"/>
                <a:ea typeface="Century Gothic"/>
                <a:cs typeface="Century Gothic"/>
                <a:sym typeface="Century Gothic"/>
              </a:rPr>
              <a:t> that come in funny can often be fixed by doing paste &gt;special &gt;enhanced metafile.</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1"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Photos</a:t>
            </a: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We need images to be 72 to 100 dpi in their </a:t>
            </a:r>
            <a:r>
              <a:rPr lang="en-US" sz="2759" b="0" i="0" u="sng" strike="noStrike" cap="none">
                <a:solidFill>
                  <a:schemeClr val="dk1"/>
                </a:solidFill>
                <a:latin typeface="Century Gothic"/>
                <a:ea typeface="Century Gothic"/>
                <a:cs typeface="Century Gothic"/>
                <a:sym typeface="Century Gothic"/>
              </a:rPr>
              <a:t>final size</a:t>
            </a:r>
            <a:r>
              <a:rPr lang="en-US" sz="2759" b="0" i="0" u="none" strike="noStrike" cap="none">
                <a:solidFill>
                  <a:schemeClr val="dk1"/>
                </a:solidFill>
                <a:latin typeface="Century Gothic"/>
                <a:ea typeface="Century Gothic"/>
                <a:cs typeface="Century Gothic"/>
                <a:sym typeface="Century Gothic"/>
              </a:rPr>
              <a:t>, a rough rule of thumb that a  500 kb jpg (2 megapixel) image file can go up to 12x16” on your poster. Do insert &gt;from file to import them.</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1"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1" i="0" u="none" strike="noStrike" cap="none">
                <a:solidFill>
                  <a:schemeClr val="dk1"/>
                </a:solidFill>
                <a:latin typeface="Century Gothic"/>
                <a:ea typeface="Century Gothic"/>
                <a:cs typeface="Century Gothic"/>
                <a:sym typeface="Century Gothic"/>
              </a:rPr>
              <a:t>Preview: </a:t>
            </a:r>
            <a:r>
              <a:rPr lang="en-US" sz="2759" b="0" i="0" u="none" strike="noStrike" cap="none">
                <a:solidFill>
                  <a:schemeClr val="dk1"/>
                </a:solidFill>
                <a:latin typeface="Century Gothic"/>
                <a:ea typeface="Century Gothic"/>
                <a:cs typeface="Century Gothic"/>
                <a:sym typeface="Century Gothic"/>
              </a:rPr>
              <a:t>To see your in poster in actual size, go to view-zoom-100%. It’s important to walk through your poster viewing it at full size to be sure it’s going to look OK.</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2759" b="1" i="0" u="none" strike="noStrike" cap="none">
              <a:solidFill>
                <a:schemeClr val="dk1"/>
              </a:solidFill>
              <a:latin typeface="Century Gothic"/>
              <a:ea typeface="Century Gothic"/>
              <a:cs typeface="Century Gothic"/>
              <a:sym typeface="Century Gothic"/>
            </a:endParaRPr>
          </a:p>
        </p:txBody>
      </p:sp>
      <p:sp>
        <p:nvSpPr>
          <p:cNvPr id="23" name="Google Shape;23;p1"/>
          <p:cNvSpPr txBox="1"/>
          <p:nvPr/>
        </p:nvSpPr>
        <p:spPr>
          <a:xfrm>
            <a:off x="11732591" y="6696766"/>
            <a:ext cx="9687339" cy="1395159"/>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8475" b="1" i="0" u="none" strike="noStrike" cap="none">
                <a:solidFill>
                  <a:schemeClr val="dk1"/>
                </a:solidFill>
                <a:latin typeface="Century Gothic"/>
                <a:ea typeface="Century Gothic"/>
                <a:cs typeface="Century Gothic"/>
                <a:sym typeface="Century Gothic"/>
              </a:rPr>
              <a:t>Methods</a:t>
            </a:r>
            <a:endParaRPr sz="1314" b="0" i="0" u="none" strike="noStrike" cap="none">
              <a:solidFill>
                <a:srgbClr val="000000"/>
              </a:solidFill>
              <a:latin typeface="Arial"/>
              <a:ea typeface="Arial"/>
              <a:cs typeface="Arial"/>
              <a:sym typeface="Arial"/>
            </a:endParaRPr>
          </a:p>
        </p:txBody>
      </p:sp>
      <p:sp>
        <p:nvSpPr>
          <p:cNvPr id="24" name="Google Shape;24;p1"/>
          <p:cNvSpPr txBox="1"/>
          <p:nvPr/>
        </p:nvSpPr>
        <p:spPr>
          <a:xfrm>
            <a:off x="33059757" y="6703024"/>
            <a:ext cx="9687339" cy="1395159"/>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8475" b="1" i="0" u="none" strike="noStrike" cap="none">
                <a:solidFill>
                  <a:schemeClr val="dk1"/>
                </a:solidFill>
                <a:latin typeface="Century Gothic"/>
                <a:ea typeface="Century Gothic"/>
                <a:cs typeface="Century Gothic"/>
                <a:sym typeface="Century Gothic"/>
              </a:rPr>
              <a:t>Conclusions</a:t>
            </a:r>
            <a:endParaRPr sz="1314" b="0" i="0" u="none" strike="noStrike" cap="none">
              <a:solidFill>
                <a:srgbClr val="000000"/>
              </a:solidFill>
              <a:latin typeface="Arial"/>
              <a:ea typeface="Arial"/>
              <a:cs typeface="Arial"/>
              <a:sym typeface="Arial"/>
            </a:endParaRPr>
          </a:p>
        </p:txBody>
      </p:sp>
      <p:sp>
        <p:nvSpPr>
          <p:cNvPr id="25" name="Google Shape;25;p1"/>
          <p:cNvSpPr txBox="1"/>
          <p:nvPr/>
        </p:nvSpPr>
        <p:spPr>
          <a:xfrm>
            <a:off x="1519583" y="1214782"/>
            <a:ext cx="40326300" cy="5918100"/>
          </a:xfrm>
          <a:prstGeom prst="rect">
            <a:avLst/>
          </a:prstGeom>
          <a:noFill/>
          <a:ln>
            <a:noFill/>
          </a:ln>
        </p:spPr>
        <p:txBody>
          <a:bodyPr spcFirstLastPara="1" wrap="square" lIns="90100" tIns="45025" rIns="90100" bIns="45025" anchor="t" anchorCtr="0">
            <a:spAutoFit/>
          </a:bodyPr>
          <a:lstStyle/>
          <a:p>
            <a:pPr marL="0" lvl="0" indent="0" algn="ctr" rtl="0">
              <a:lnSpc>
                <a:spcPct val="115000"/>
              </a:lnSpc>
              <a:spcBef>
                <a:spcPts val="0"/>
              </a:spcBef>
              <a:spcAft>
                <a:spcPts val="0"/>
              </a:spcAft>
              <a:buSzPts val="1100"/>
              <a:buNone/>
            </a:pPr>
            <a:r>
              <a:rPr lang="en-US" sz="12300" b="1" dirty="0">
                <a:solidFill>
                  <a:srgbClr val="FFFFFF"/>
                </a:solidFill>
                <a:latin typeface="Century Gothic"/>
                <a:ea typeface="Century Gothic"/>
                <a:cs typeface="Century Gothic"/>
                <a:sym typeface="Century Gothic"/>
              </a:rPr>
              <a:t>Title of the Research Study</a:t>
            </a:r>
            <a:endParaRPr sz="12319" b="1" dirty="0">
              <a:solidFill>
                <a:srgbClr val="FFFFFF"/>
              </a:solidFill>
              <a:latin typeface="Century Gothic"/>
              <a:ea typeface="Century Gothic"/>
              <a:cs typeface="Century Gothic"/>
              <a:sym typeface="Century Gothic"/>
            </a:endParaRPr>
          </a:p>
          <a:p>
            <a:pPr marL="0" lvl="0" indent="0" algn="ctr" rtl="0">
              <a:lnSpc>
                <a:spcPct val="115000"/>
              </a:lnSpc>
              <a:spcBef>
                <a:spcPts val="0"/>
              </a:spcBef>
              <a:spcAft>
                <a:spcPts val="0"/>
              </a:spcAft>
              <a:buClr>
                <a:schemeClr val="dk1"/>
              </a:buClr>
              <a:buSzPts val="1100"/>
              <a:buFont typeface="Arial"/>
              <a:buNone/>
            </a:pPr>
            <a:r>
              <a:rPr lang="en-US" sz="8500" b="1" dirty="0">
                <a:solidFill>
                  <a:srgbClr val="FFFFFF"/>
                </a:solidFill>
                <a:latin typeface="Century Gothic"/>
                <a:ea typeface="Century Gothic"/>
                <a:cs typeface="Century Gothic"/>
                <a:sym typeface="Century Gothic"/>
              </a:rPr>
              <a:t>PEOPLE WHO DID THE STUDY</a:t>
            </a:r>
            <a:endParaRPr sz="8500" b="1" dirty="0">
              <a:solidFill>
                <a:srgbClr val="FFFFFF"/>
              </a:solidFill>
              <a:latin typeface="Century Gothic"/>
              <a:ea typeface="Century Gothic"/>
              <a:cs typeface="Century Gothic"/>
              <a:sym typeface="Century Gothic"/>
            </a:endParaRPr>
          </a:p>
          <a:p>
            <a:pPr marL="0" lvl="0" indent="0" algn="ctr" rtl="0">
              <a:lnSpc>
                <a:spcPct val="115000"/>
              </a:lnSpc>
              <a:spcBef>
                <a:spcPts val="0"/>
              </a:spcBef>
              <a:spcAft>
                <a:spcPts val="0"/>
              </a:spcAft>
              <a:buClr>
                <a:schemeClr val="dk1"/>
              </a:buClr>
              <a:buSzPts val="1100"/>
              <a:buFont typeface="Arial"/>
              <a:buNone/>
            </a:pPr>
            <a:r>
              <a:rPr lang="en-US" sz="4750" b="1" i="1" dirty="0">
                <a:solidFill>
                  <a:srgbClr val="FFFFFF"/>
                </a:solidFill>
                <a:latin typeface="Century Gothic"/>
                <a:ea typeface="Century Gothic"/>
                <a:cs typeface="Century Gothic"/>
                <a:sym typeface="Century Gothic"/>
              </a:rPr>
              <a:t>UNIVERSITIES AND/OR  HOSPITALS THEY ARE AFFILIATED WITH</a:t>
            </a:r>
            <a:endParaRPr sz="4750" b="1" i="1" dirty="0">
              <a:solidFill>
                <a:srgbClr val="FFFFFF"/>
              </a:solidFill>
              <a:latin typeface="Century Gothic"/>
              <a:ea typeface="Century Gothic"/>
              <a:cs typeface="Century Gothic"/>
              <a:sym typeface="Century Gothic"/>
            </a:endParaRPr>
          </a:p>
          <a:p>
            <a:pPr marL="0" marR="0" lvl="0" indent="0" algn="ctr" rtl="0">
              <a:lnSpc>
                <a:spcPct val="100000"/>
              </a:lnSpc>
              <a:spcBef>
                <a:spcPts val="0"/>
              </a:spcBef>
              <a:spcAft>
                <a:spcPts val="0"/>
              </a:spcAft>
              <a:buNone/>
            </a:pPr>
            <a:endParaRPr sz="8475" b="1" dirty="0">
              <a:solidFill>
                <a:srgbClr val="FFFFFF"/>
              </a:solidFill>
              <a:latin typeface="Century Gothic"/>
              <a:ea typeface="Century Gothic"/>
              <a:cs typeface="Century Gothic"/>
              <a:sym typeface="Century Gothic"/>
            </a:endParaRPr>
          </a:p>
        </p:txBody>
      </p:sp>
      <p:sp>
        <p:nvSpPr>
          <p:cNvPr id="26" name="Google Shape;26;p1"/>
          <p:cNvSpPr txBox="1"/>
          <p:nvPr/>
        </p:nvSpPr>
        <p:spPr>
          <a:xfrm>
            <a:off x="23228484" y="20664556"/>
            <a:ext cx="8185426" cy="1119598"/>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6406" b="1" i="1" u="none" strike="noStrike" cap="none">
                <a:solidFill>
                  <a:schemeClr val="dk1"/>
                </a:solidFill>
                <a:latin typeface="Century Gothic"/>
                <a:ea typeface="Century Gothic"/>
                <a:cs typeface="Century Gothic"/>
                <a:sym typeface="Century Gothic"/>
              </a:rPr>
              <a:t>Figure #2</a:t>
            </a:r>
            <a:endParaRPr sz="1314" b="0" i="0" u="none" strike="noStrike" cap="none">
              <a:solidFill>
                <a:srgbClr val="000000"/>
              </a:solidFill>
              <a:latin typeface="Arial"/>
              <a:ea typeface="Arial"/>
              <a:cs typeface="Arial"/>
              <a:sym typeface="Arial"/>
            </a:endParaRPr>
          </a:p>
        </p:txBody>
      </p:sp>
      <p:sp>
        <p:nvSpPr>
          <p:cNvPr id="27" name="Google Shape;27;p1"/>
          <p:cNvSpPr/>
          <p:nvPr/>
        </p:nvSpPr>
        <p:spPr>
          <a:xfrm>
            <a:off x="23039182" y="22617045"/>
            <a:ext cx="8260521" cy="8260521"/>
          </a:xfrm>
          <a:prstGeom prst="flowChartOr">
            <a:avLst/>
          </a:prstGeom>
          <a:solidFill>
            <a:schemeClr val="lt1"/>
          </a:solidFill>
          <a:ln w="9525" cap="flat" cmpd="sng">
            <a:solidFill>
              <a:schemeClr val="dk1"/>
            </a:solidFill>
            <a:prstDash val="solid"/>
            <a:round/>
            <a:headEnd type="none" w="sm" len="sm"/>
            <a:tailEnd type="none" w="sm" len="sm"/>
          </a:ln>
        </p:spPr>
        <p:txBody>
          <a:bodyPr spcFirstLastPara="1" wrap="square" lIns="90100" tIns="45025" rIns="90100" bIns="45025" anchor="ctr" anchorCtr="0">
            <a:noAutofit/>
          </a:bodyPr>
          <a:lstStyle/>
          <a:p>
            <a:pPr marL="0" marR="0" lvl="0" indent="0" algn="ctr" rtl="0">
              <a:lnSpc>
                <a:spcPct val="100000"/>
              </a:lnSpc>
              <a:spcBef>
                <a:spcPts val="0"/>
              </a:spcBef>
              <a:spcAft>
                <a:spcPts val="0"/>
              </a:spcAft>
              <a:buNone/>
            </a:pPr>
            <a:endParaRPr sz="8475" b="0" i="0" u="none" strike="noStrike" cap="none">
              <a:solidFill>
                <a:schemeClr val="dk1"/>
              </a:solidFill>
              <a:latin typeface="Arial"/>
              <a:ea typeface="Arial"/>
              <a:cs typeface="Arial"/>
              <a:sym typeface="Arial"/>
            </a:endParaRPr>
          </a:p>
        </p:txBody>
      </p:sp>
      <p:sp>
        <p:nvSpPr>
          <p:cNvPr id="28" name="Google Shape;28;p1"/>
          <p:cNvSpPr txBox="1"/>
          <p:nvPr/>
        </p:nvSpPr>
        <p:spPr>
          <a:xfrm>
            <a:off x="33500944" y="25020104"/>
            <a:ext cx="8185426" cy="1119598"/>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6406" b="0" i="0" u="none" strike="noStrike" cap="none">
                <a:solidFill>
                  <a:schemeClr val="dk1"/>
                </a:solidFill>
                <a:latin typeface="Century Gothic"/>
                <a:ea typeface="Century Gothic"/>
                <a:cs typeface="Century Gothic"/>
                <a:sym typeface="Century Gothic"/>
              </a:rPr>
              <a:t>Bibliography</a:t>
            </a:r>
            <a:endParaRPr sz="1314" b="0" i="0" u="none" strike="noStrike" cap="none">
              <a:solidFill>
                <a:srgbClr val="000000"/>
              </a:solidFill>
              <a:latin typeface="Arial"/>
              <a:ea typeface="Arial"/>
              <a:cs typeface="Arial"/>
              <a:sym typeface="Arial"/>
            </a:endParaRPr>
          </a:p>
        </p:txBody>
      </p:sp>
      <p:sp>
        <p:nvSpPr>
          <p:cNvPr id="29" name="Google Shape;29;p1"/>
          <p:cNvSpPr txBox="1"/>
          <p:nvPr/>
        </p:nvSpPr>
        <p:spPr>
          <a:xfrm>
            <a:off x="33242803" y="26090218"/>
            <a:ext cx="9053719" cy="5304787"/>
          </a:xfrm>
          <a:prstGeom prst="rect">
            <a:avLst/>
          </a:prstGeom>
          <a:noFill/>
          <a:ln>
            <a:noFill/>
          </a:ln>
        </p:spPr>
        <p:txBody>
          <a:bodyPr spcFirstLastPara="1" wrap="square" lIns="60250" tIns="30125" rIns="60250" bIns="30125" anchor="t" anchorCtr="0">
            <a:spAutoFit/>
          </a:bodyPr>
          <a:lstStyle/>
          <a:p>
            <a:pPr marL="337922" marR="0" lvl="0" indent="-337922" algn="l" rtl="0">
              <a:lnSpc>
                <a:spcPct val="95000"/>
              </a:lnSpc>
              <a:spcBef>
                <a:spcPts val="0"/>
              </a:spcBef>
              <a:spcAft>
                <a:spcPts val="0"/>
              </a:spcAft>
              <a:buNone/>
            </a:pPr>
            <a:endParaRPr sz="2759" b="1" i="0" u="sng" strike="noStrike" cap="none">
              <a:solidFill>
                <a:schemeClr val="dk1"/>
              </a:solidFill>
              <a:latin typeface="Century Gothic"/>
              <a:ea typeface="Century Gothic"/>
              <a:cs typeface="Century Gothic"/>
              <a:sym typeface="Century Gothic"/>
            </a:endParaRPr>
          </a:p>
          <a:p>
            <a:pPr marL="337922" marR="0" lvl="0" indent="-337922" algn="l" rtl="0">
              <a:lnSpc>
                <a:spcPct val="95000"/>
              </a:lnSpc>
              <a:spcBef>
                <a:spcPts val="0"/>
              </a:spcBef>
              <a:spcAft>
                <a:spcPts val="0"/>
              </a:spcAft>
              <a:buClr>
                <a:schemeClr val="dk1"/>
              </a:buClr>
              <a:buSzPts val="2800"/>
              <a:buFont typeface="Century Gothic"/>
              <a:buAutoNum type="arabicPeriod"/>
            </a:pPr>
            <a:r>
              <a:rPr lang="en-US" sz="2759" b="1"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337922" marR="0" lvl="0" indent="-337922" algn="l" rtl="0">
              <a:lnSpc>
                <a:spcPct val="95000"/>
              </a:lnSpc>
              <a:spcBef>
                <a:spcPts val="0"/>
              </a:spcBef>
              <a:spcAft>
                <a:spcPts val="0"/>
              </a:spcAft>
              <a:buClr>
                <a:schemeClr val="dk1"/>
              </a:buClr>
              <a:buSzPts val="2800"/>
              <a:buFont typeface="Century Gothic"/>
              <a:buAutoNum type="arabicPeriod"/>
            </a:pPr>
            <a:r>
              <a:rPr lang="en-US" sz="2759" b="1"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337922" marR="0" lvl="0" indent="-337922" algn="l" rtl="0">
              <a:lnSpc>
                <a:spcPct val="95000"/>
              </a:lnSpc>
              <a:spcBef>
                <a:spcPts val="0"/>
              </a:spcBef>
              <a:spcAft>
                <a:spcPts val="0"/>
              </a:spcAft>
              <a:buClr>
                <a:schemeClr val="dk1"/>
              </a:buClr>
              <a:buSzPts val="2800"/>
              <a:buFont typeface="Noto Sans Symbols"/>
              <a:buAutoNum type="arabicPeriod"/>
            </a:pPr>
            <a:r>
              <a:rPr lang="en-US" sz="2759" b="1"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337922" marR="0" lvl="0" indent="-337922" algn="l" rtl="0">
              <a:lnSpc>
                <a:spcPct val="95000"/>
              </a:lnSpc>
              <a:spcBef>
                <a:spcPts val="0"/>
              </a:spcBef>
              <a:spcAft>
                <a:spcPts val="0"/>
              </a:spcAft>
              <a:buClr>
                <a:schemeClr val="dk1"/>
              </a:buClr>
              <a:buSzPts val="2800"/>
              <a:buFont typeface="Noto Sans Symbols"/>
              <a:buAutoNum type="arabicPeriod"/>
            </a:pPr>
            <a:r>
              <a:rPr lang="en-US" sz="2759" b="1" i="0" u="none" strike="noStrike" cap="none">
                <a:solidFill>
                  <a:schemeClr val="dk1"/>
                </a:solidFill>
                <a:latin typeface="Century Gothic"/>
                <a:ea typeface="Century Gothic"/>
                <a:cs typeface="Century Gothic"/>
                <a:sym typeface="Century Gothic"/>
              </a:rPr>
              <a:t>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337922" marR="0" lvl="0" indent="-162703" algn="l" rtl="0">
              <a:lnSpc>
                <a:spcPct val="95000"/>
              </a:lnSpc>
              <a:spcBef>
                <a:spcPts val="0"/>
              </a:spcBef>
              <a:spcAft>
                <a:spcPts val="0"/>
              </a:spcAft>
              <a:buNone/>
            </a:pPr>
            <a:endParaRPr sz="2759" b="1" i="0" u="none" strike="noStrike" cap="none">
              <a:solidFill>
                <a:schemeClr val="dk1"/>
              </a:solidFill>
              <a:latin typeface="Century Gothic"/>
              <a:ea typeface="Century Gothic"/>
              <a:cs typeface="Century Gothic"/>
              <a:sym typeface="Century Gothic"/>
            </a:endParaRPr>
          </a:p>
        </p:txBody>
      </p:sp>
      <p:sp>
        <p:nvSpPr>
          <p:cNvPr id="30" name="Google Shape;30;p1"/>
          <p:cNvSpPr txBox="1"/>
          <p:nvPr/>
        </p:nvSpPr>
        <p:spPr>
          <a:xfrm>
            <a:off x="22383657" y="9024731"/>
            <a:ext cx="9624760" cy="8819980"/>
          </a:xfrm>
          <a:prstGeom prst="rect">
            <a:avLst/>
          </a:prstGeom>
          <a:noFill/>
          <a:ln>
            <a:noFill/>
          </a:ln>
        </p:spPr>
        <p:txBody>
          <a:bodyPr spcFirstLastPara="1" wrap="square" lIns="60250" tIns="30125" rIns="60250" bIns="30125" anchor="t" anchorCtr="0">
            <a:spAutoFit/>
          </a:bodyPr>
          <a:lstStyle/>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759" b="1"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1970" b="0" i="0" u="none" strike="noStrike" cap="none">
              <a:solidFill>
                <a:schemeClr val="dk1"/>
              </a:solidFill>
              <a:latin typeface="Century Gothic"/>
              <a:ea typeface="Century Gothic"/>
              <a:cs typeface="Century Gothic"/>
              <a:sym typeface="Century Gothic"/>
            </a:endParaRPr>
          </a:p>
        </p:txBody>
      </p:sp>
      <p:sp>
        <p:nvSpPr>
          <p:cNvPr id="31" name="Google Shape;31;p1"/>
          <p:cNvSpPr txBox="1"/>
          <p:nvPr/>
        </p:nvSpPr>
        <p:spPr>
          <a:xfrm>
            <a:off x="33009693" y="9066973"/>
            <a:ext cx="9549664" cy="8819980"/>
          </a:xfrm>
          <a:prstGeom prst="rect">
            <a:avLst/>
          </a:prstGeom>
          <a:noFill/>
          <a:ln>
            <a:noFill/>
          </a:ln>
        </p:spPr>
        <p:txBody>
          <a:bodyPr spcFirstLastPara="1" wrap="square" lIns="60250" tIns="30125" rIns="60250" bIns="30125" anchor="t" anchorCtr="0">
            <a:spAutoFit/>
          </a:bodyPr>
          <a:lstStyle/>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1314" b="0" i="0" u="none" strike="noStrike" cap="none">
              <a:solidFill>
                <a:srgbClr val="000000"/>
              </a:solidFill>
              <a:latin typeface="Arial"/>
              <a:ea typeface="Arial"/>
              <a:cs typeface="Arial"/>
              <a:sym typeface="Arial"/>
            </a:endParaRPr>
          </a:p>
          <a:p>
            <a:pPr marL="0" marR="0" lvl="0" indent="0" algn="l" rtl="0">
              <a:lnSpc>
                <a:spcPct val="95000"/>
              </a:lnSpc>
              <a:spcBef>
                <a:spcPts val="0"/>
              </a:spcBef>
              <a:spcAft>
                <a:spcPts val="0"/>
              </a:spcAft>
              <a:buNone/>
            </a:pPr>
            <a:endParaRPr sz="2759" b="0"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r>
              <a:rPr lang="en-US" sz="2759" b="0" i="0" u="none" strike="noStrike" cap="none">
                <a:solidFill>
                  <a:schemeClr val="dk1"/>
                </a:solidFill>
                <a:latin typeface="Century Gothic"/>
                <a:ea typeface="Century Gothic"/>
                <a:cs typeface="Century Gothic"/>
                <a:sym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sz="2759" b="1" i="0" u="none" strike="noStrike" cap="none">
              <a:solidFill>
                <a:schemeClr val="dk1"/>
              </a:solidFill>
              <a:latin typeface="Century Gothic"/>
              <a:ea typeface="Century Gothic"/>
              <a:cs typeface="Century Gothic"/>
              <a:sym typeface="Century Gothic"/>
            </a:endParaRPr>
          </a:p>
          <a:p>
            <a:pPr marL="0" marR="0" lvl="0" indent="0" algn="l" rtl="0">
              <a:lnSpc>
                <a:spcPct val="95000"/>
              </a:lnSpc>
              <a:spcBef>
                <a:spcPts val="0"/>
              </a:spcBef>
              <a:spcAft>
                <a:spcPts val="0"/>
              </a:spcAft>
              <a:buNone/>
            </a:pPr>
            <a:endParaRPr sz="1970" b="0" i="0" u="none" strike="noStrike" cap="none">
              <a:solidFill>
                <a:schemeClr val="dk1"/>
              </a:solidFill>
              <a:latin typeface="Century Gothic"/>
              <a:ea typeface="Century Gothic"/>
              <a:cs typeface="Century Gothic"/>
              <a:sym typeface="Century Gothic"/>
            </a:endParaRPr>
          </a:p>
        </p:txBody>
      </p:sp>
      <p:sp>
        <p:nvSpPr>
          <p:cNvPr id="32" name="Google Shape;32;p1"/>
          <p:cNvSpPr txBox="1"/>
          <p:nvPr/>
        </p:nvSpPr>
        <p:spPr>
          <a:xfrm>
            <a:off x="1144104" y="6696766"/>
            <a:ext cx="9687339" cy="1395159"/>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8475" b="1" i="0" u="none" strike="noStrike" cap="none">
                <a:solidFill>
                  <a:schemeClr val="dk1"/>
                </a:solidFill>
                <a:latin typeface="Century Gothic"/>
                <a:ea typeface="Century Gothic"/>
                <a:cs typeface="Century Gothic"/>
                <a:sym typeface="Century Gothic"/>
              </a:rPr>
              <a:t>Introduction</a:t>
            </a:r>
            <a:endParaRPr sz="1314" b="0" i="0" u="none" strike="noStrike" cap="none">
              <a:solidFill>
                <a:srgbClr val="000000"/>
              </a:solidFill>
              <a:latin typeface="Arial"/>
              <a:ea typeface="Arial"/>
              <a:cs typeface="Arial"/>
              <a:sym typeface="Arial"/>
            </a:endParaRPr>
          </a:p>
        </p:txBody>
      </p:sp>
      <p:sp>
        <p:nvSpPr>
          <p:cNvPr id="33" name="Google Shape;33;p1"/>
          <p:cNvSpPr txBox="1"/>
          <p:nvPr/>
        </p:nvSpPr>
        <p:spPr>
          <a:xfrm>
            <a:off x="22321078" y="6707717"/>
            <a:ext cx="9687339" cy="1395159"/>
          </a:xfrm>
          <a:prstGeom prst="rect">
            <a:avLst/>
          </a:prstGeom>
          <a:noFill/>
          <a:ln>
            <a:noFill/>
          </a:ln>
        </p:spPr>
        <p:txBody>
          <a:bodyPr spcFirstLastPara="1" wrap="square" lIns="90100" tIns="45025" rIns="90100" bIns="45025" anchor="t" anchorCtr="0">
            <a:spAutoFit/>
          </a:bodyPr>
          <a:lstStyle/>
          <a:p>
            <a:pPr marL="0" marR="0" lvl="0" indent="0" algn="ctr" rtl="0">
              <a:lnSpc>
                <a:spcPct val="100000"/>
              </a:lnSpc>
              <a:spcBef>
                <a:spcPts val="0"/>
              </a:spcBef>
              <a:spcAft>
                <a:spcPts val="0"/>
              </a:spcAft>
              <a:buNone/>
            </a:pPr>
            <a:r>
              <a:rPr lang="en-US" sz="8475" b="1" i="0" u="none" strike="noStrike" cap="none">
                <a:solidFill>
                  <a:schemeClr val="dk1"/>
                </a:solidFill>
                <a:latin typeface="Century Gothic"/>
                <a:ea typeface="Century Gothic"/>
                <a:cs typeface="Century Gothic"/>
                <a:sym typeface="Century Gothic"/>
              </a:rPr>
              <a:t>Results</a:t>
            </a:r>
            <a:endParaRPr sz="1314" b="0" i="0" u="none" strike="noStrike" cap="none">
              <a:solidFill>
                <a:srgbClr val="000000"/>
              </a:solidFill>
              <a:latin typeface="Arial"/>
              <a:ea typeface="Arial"/>
              <a:cs typeface="Arial"/>
              <a:sym typeface="Arial"/>
            </a:endParaRPr>
          </a:p>
        </p:txBody>
      </p:sp>
      <p:cxnSp>
        <p:nvCxnSpPr>
          <p:cNvPr id="34" name="Google Shape;34;p1"/>
          <p:cNvCxnSpPr/>
          <p:nvPr/>
        </p:nvCxnSpPr>
        <p:spPr>
          <a:xfrm>
            <a:off x="2856556" y="8346179"/>
            <a:ext cx="6303282" cy="0"/>
          </a:xfrm>
          <a:prstGeom prst="straightConnector1">
            <a:avLst/>
          </a:prstGeom>
          <a:noFill/>
          <a:ln w="127000" cap="flat" cmpd="sng">
            <a:solidFill>
              <a:srgbClr val="BF0D3E"/>
            </a:solidFill>
            <a:prstDash val="solid"/>
            <a:round/>
            <a:headEnd type="none" w="sm" len="sm"/>
            <a:tailEnd type="none" w="sm" len="sm"/>
          </a:ln>
        </p:spPr>
      </p:cxnSp>
      <p:cxnSp>
        <p:nvCxnSpPr>
          <p:cNvPr id="35" name="Google Shape;35;p1"/>
          <p:cNvCxnSpPr/>
          <p:nvPr/>
        </p:nvCxnSpPr>
        <p:spPr>
          <a:xfrm>
            <a:off x="14282240" y="8346179"/>
            <a:ext cx="4607596" cy="0"/>
          </a:xfrm>
          <a:prstGeom prst="straightConnector1">
            <a:avLst/>
          </a:prstGeom>
          <a:noFill/>
          <a:ln w="127000" cap="flat" cmpd="sng">
            <a:solidFill>
              <a:srgbClr val="BF0D3E"/>
            </a:solidFill>
            <a:prstDash val="solid"/>
            <a:round/>
            <a:headEnd type="none" w="sm" len="sm"/>
            <a:tailEnd type="none" w="sm" len="sm"/>
          </a:ln>
        </p:spPr>
      </p:cxnSp>
      <p:cxnSp>
        <p:nvCxnSpPr>
          <p:cNvPr id="36" name="Google Shape;36;p1"/>
          <p:cNvCxnSpPr/>
          <p:nvPr/>
        </p:nvCxnSpPr>
        <p:spPr>
          <a:xfrm>
            <a:off x="25465681" y="8346179"/>
            <a:ext cx="3436768" cy="0"/>
          </a:xfrm>
          <a:prstGeom prst="straightConnector1">
            <a:avLst/>
          </a:prstGeom>
          <a:noFill/>
          <a:ln w="127000" cap="flat" cmpd="sng">
            <a:solidFill>
              <a:srgbClr val="BF0D3E"/>
            </a:solidFill>
            <a:prstDash val="solid"/>
            <a:round/>
            <a:headEnd type="none" w="sm" len="sm"/>
            <a:tailEnd type="none" w="sm" len="sm"/>
          </a:ln>
        </p:spPr>
      </p:cxnSp>
      <p:cxnSp>
        <p:nvCxnSpPr>
          <p:cNvPr id="37" name="Google Shape;37;p1"/>
          <p:cNvCxnSpPr/>
          <p:nvPr/>
        </p:nvCxnSpPr>
        <p:spPr>
          <a:xfrm>
            <a:off x="34913067" y="8346179"/>
            <a:ext cx="6061042" cy="0"/>
          </a:xfrm>
          <a:prstGeom prst="straightConnector1">
            <a:avLst/>
          </a:prstGeom>
          <a:noFill/>
          <a:ln w="127000" cap="flat" cmpd="sng">
            <a:solidFill>
              <a:srgbClr val="BF0D3E"/>
            </a:solidFill>
            <a:prstDash val="solid"/>
            <a:round/>
            <a:headEnd type="none" w="sm" len="sm"/>
            <a:tailEnd type="none" w="sm" len="sm"/>
          </a:ln>
        </p:spPr>
      </p:cxnSp>
      <p:pic>
        <p:nvPicPr>
          <p:cNvPr id="3" name="Picture 2">
            <a:extLst>
              <a:ext uri="{FF2B5EF4-FFF2-40B4-BE49-F238E27FC236}">
                <a16:creationId xmlns:a16="http://schemas.microsoft.com/office/drawing/2014/main" id="{E01842EF-509F-B883-DE83-64E225C4A57B}"/>
              </a:ext>
            </a:extLst>
          </p:cNvPr>
          <p:cNvPicPr>
            <a:picLocks noChangeAspect="1"/>
          </p:cNvPicPr>
          <p:nvPr/>
        </p:nvPicPr>
        <p:blipFill>
          <a:blip r:embed="rId3"/>
          <a:srcRect/>
          <a:stretch/>
        </p:blipFill>
        <p:spPr>
          <a:xfrm>
            <a:off x="1990069" y="2480030"/>
            <a:ext cx="6993614" cy="1365617"/>
          </a:xfrm>
          <a:prstGeom prst="rect">
            <a:avLst/>
          </a:prstGeom>
        </p:spPr>
      </p:pic>
      <p:pic>
        <p:nvPicPr>
          <p:cNvPr id="4" name="Picture 3">
            <a:extLst>
              <a:ext uri="{FF2B5EF4-FFF2-40B4-BE49-F238E27FC236}">
                <a16:creationId xmlns:a16="http://schemas.microsoft.com/office/drawing/2014/main" id="{E9F47164-2F3D-6BD9-1146-A7774D3DF193}"/>
              </a:ext>
            </a:extLst>
          </p:cNvPr>
          <p:cNvPicPr>
            <a:picLocks noChangeAspect="1"/>
          </p:cNvPicPr>
          <p:nvPr/>
        </p:nvPicPr>
        <p:blipFill>
          <a:blip r:embed="rId3"/>
          <a:srcRect/>
          <a:stretch/>
        </p:blipFill>
        <p:spPr>
          <a:xfrm>
            <a:off x="34245243" y="2480030"/>
            <a:ext cx="6993614" cy="1365617"/>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586</Words>
  <Application>Microsoft Macintosh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Noto Sans Symbols</vt:lpstr>
      <vt:lpstr>Arial</vt:lpstr>
      <vt:lpstr>Century Gothic</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Ethan Shulda;www.postersession.com</dc:creator>
  <cp:lastModifiedBy>Bernell Dorrough</cp:lastModifiedBy>
  <cp:revision>3</cp:revision>
  <dcterms:created xsi:type="dcterms:W3CDTF">2008-12-04T00:20:37Z</dcterms:created>
  <dcterms:modified xsi:type="dcterms:W3CDTF">2024-07-19T17:32:56Z</dcterms:modified>
</cp:coreProperties>
</file>