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
  </p:notesMasterIdLst>
  <p:sldIdLst>
    <p:sldId id="256" r:id="rId2"/>
  </p:sldIdLst>
  <p:sldSz cx="43891200" cy="32918400"/>
  <p:notesSz cx="32099250" cy="43748325"/>
  <p:embeddedFontLst>
    <p:embeddedFont>
      <p:font typeface="Century Gothic" panose="020B0502020202020204" pitchFamily="34" charset="0"/>
      <p:regular r:id="rId4"/>
      <p:bold r:id="rId5"/>
      <p:italic r:id="rId6"/>
      <p:boldItalic r:id="rId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4836">
          <p15:clr>
            <a:srgbClr val="A4A3A4"/>
          </p15:clr>
        </p15:guide>
        <p15:guide id="2" orient="horz" pos="20196">
          <p15:clr>
            <a:srgbClr val="A4A3A4"/>
          </p15:clr>
        </p15:guide>
        <p15:guide id="3" orient="horz" pos="2148">
          <p15:clr>
            <a:srgbClr val="A4A3A4"/>
          </p15:clr>
        </p15:guide>
        <p15:guide id="4" pos="13824">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1" roundtripDataSignature="AMtx7mgHt9TTHpPGtKtMYVoTzUsPooNbn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03"/>
    <p:restoredTop sz="94694"/>
  </p:normalViewPr>
  <p:slideViewPr>
    <p:cSldViewPr snapToGrid="0">
      <p:cViewPr varScale="1">
        <p:scale>
          <a:sx n="25" d="100"/>
          <a:sy n="25" d="100"/>
        </p:scale>
        <p:origin x="1856" y="192"/>
      </p:cViewPr>
      <p:guideLst>
        <p:guide orient="horz" pos="4836"/>
        <p:guide orient="horz" pos="20196"/>
        <p:guide orient="horz" pos="214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font" Target="fonts/font4.fntdata"/><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3.fntdata"/><Relationship Id="rId11" Type="http://customschemas.google.com/relationships/presentationmetadata" Target="metadata"/><Relationship Id="rId5" Type="http://schemas.openxmlformats.org/officeDocument/2006/relationships/font" Target="fonts/font2.fntdata"/><Relationship Id="rId15" Type="http://schemas.openxmlformats.org/officeDocument/2006/relationships/tableStyles" Target="tableStyles.xml"/><Relationship Id="rId4" Type="http://schemas.openxmlformats.org/officeDocument/2006/relationships/font" Target="fonts/font1.fntdata"/><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2"/>
            <a:ext cx="13909677" cy="2187419"/>
          </a:xfrm>
          <a:prstGeom prst="rect">
            <a:avLst/>
          </a:prstGeom>
          <a:noFill/>
          <a:ln>
            <a:noFill/>
          </a:ln>
        </p:spPr>
        <p:txBody>
          <a:bodyPr spcFirstLastPara="1" wrap="square" lIns="434700" tIns="217350" rIns="434700" bIns="217350" anchor="t" anchorCtr="0">
            <a:noAutofit/>
          </a:bodyPr>
          <a:lstStyle>
            <a:lvl1pPr marR="0" lvl="0" algn="l" rtl="0">
              <a:lnSpc>
                <a:spcPct val="100000"/>
              </a:lnSpc>
              <a:spcBef>
                <a:spcPts val="0"/>
              </a:spcBef>
              <a:spcAft>
                <a:spcPts val="0"/>
              </a:spcAft>
              <a:buClr>
                <a:srgbClr val="000000"/>
              </a:buClr>
              <a:buSzPts val="1400"/>
              <a:buFont typeface="Arial"/>
              <a:buNone/>
              <a:defRPr sz="5700" b="0" i="0" u="none" strike="noStrike" cap="none">
                <a:solidFill>
                  <a:schemeClr val="dk1"/>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18181987" y="2"/>
            <a:ext cx="13909677" cy="2187419"/>
          </a:xfrm>
          <a:prstGeom prst="rect">
            <a:avLst/>
          </a:prstGeom>
          <a:noFill/>
          <a:ln>
            <a:noFill/>
          </a:ln>
        </p:spPr>
        <p:txBody>
          <a:bodyPr spcFirstLastPara="1" wrap="square" lIns="434700" tIns="217350" rIns="434700" bIns="217350" anchor="t" anchorCtr="0">
            <a:noAutofit/>
          </a:bodyPr>
          <a:lstStyle>
            <a:lvl1pPr marR="0" lvl="0" algn="r" rtl="0">
              <a:lnSpc>
                <a:spcPct val="100000"/>
              </a:lnSpc>
              <a:spcBef>
                <a:spcPts val="0"/>
              </a:spcBef>
              <a:spcAft>
                <a:spcPts val="0"/>
              </a:spcAft>
              <a:buClr>
                <a:srgbClr val="000000"/>
              </a:buClr>
              <a:buSzPts val="1400"/>
              <a:buFont typeface="Arial"/>
              <a:buNone/>
              <a:defRPr sz="5700" b="0" i="0" u="none" strike="noStrike" cap="none">
                <a:solidFill>
                  <a:schemeClr val="dk1"/>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5113338" y="3276600"/>
            <a:ext cx="21880512" cy="164099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3209927" y="20784215"/>
            <a:ext cx="25679400" cy="19686744"/>
          </a:xfrm>
          <a:prstGeom prst="rect">
            <a:avLst/>
          </a:prstGeom>
          <a:noFill/>
          <a:ln>
            <a:noFill/>
          </a:ln>
        </p:spPr>
        <p:txBody>
          <a:bodyPr spcFirstLastPara="1" wrap="square" lIns="434700" tIns="217350" rIns="434700" bIns="217350" anchor="t" anchorCtr="0">
            <a:noAutofit/>
          </a:bodyPr>
          <a:lstStyle>
            <a:lvl1pPr marL="457200" marR="0" lvl="0"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41553394"/>
            <a:ext cx="13909677" cy="2187419"/>
          </a:xfrm>
          <a:prstGeom prst="rect">
            <a:avLst/>
          </a:prstGeom>
          <a:noFill/>
          <a:ln>
            <a:noFill/>
          </a:ln>
        </p:spPr>
        <p:txBody>
          <a:bodyPr spcFirstLastPara="1" wrap="square" lIns="434700" tIns="217350" rIns="434700" bIns="217350" anchor="b" anchorCtr="0">
            <a:noAutofit/>
          </a:bodyPr>
          <a:lstStyle>
            <a:lvl1pPr marR="0" lvl="0" algn="l" rtl="0">
              <a:lnSpc>
                <a:spcPct val="100000"/>
              </a:lnSpc>
              <a:spcBef>
                <a:spcPts val="0"/>
              </a:spcBef>
              <a:spcAft>
                <a:spcPts val="0"/>
              </a:spcAft>
              <a:buClr>
                <a:srgbClr val="000000"/>
              </a:buClr>
              <a:buSzPts val="1400"/>
              <a:buFont typeface="Arial"/>
              <a:buNone/>
              <a:defRPr sz="5700" b="0" i="0" u="none" strike="noStrike" cap="none">
                <a:solidFill>
                  <a:schemeClr val="dk1"/>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18181987" y="41553394"/>
            <a:ext cx="13909677" cy="2187419"/>
          </a:xfrm>
          <a:prstGeom prst="rect">
            <a:avLst/>
          </a:prstGeom>
          <a:noFill/>
          <a:ln>
            <a:noFill/>
          </a:ln>
        </p:spPr>
        <p:txBody>
          <a:bodyPr spcFirstLastPara="1" wrap="square" lIns="434700" tIns="217350" rIns="434700" bIns="217350" anchor="b" anchorCtr="0">
            <a:noAutofit/>
          </a:bodyPr>
          <a:lstStyle/>
          <a:p>
            <a:pPr marL="0" marR="0" lvl="0" indent="0" algn="r" rtl="0">
              <a:lnSpc>
                <a:spcPct val="100000"/>
              </a:lnSpc>
              <a:spcBef>
                <a:spcPts val="0"/>
              </a:spcBef>
              <a:spcAft>
                <a:spcPts val="0"/>
              </a:spcAft>
              <a:buClr>
                <a:srgbClr val="000000"/>
              </a:buClr>
              <a:buSzPts val="5700"/>
              <a:buFont typeface="Arial"/>
              <a:buNone/>
            </a:pPr>
            <a:fld id="{00000000-1234-1234-1234-123412341234}" type="slidenum">
              <a:rPr lang="en-US" sz="5700" b="0" i="0" u="none" strike="noStrike" cap="none">
                <a:solidFill>
                  <a:schemeClr val="dk1"/>
                </a:solidFill>
                <a:latin typeface="Arial"/>
                <a:ea typeface="Arial"/>
                <a:cs typeface="Arial"/>
                <a:sym typeface="Arial"/>
              </a:rPr>
              <a:t>‹#›</a:t>
            </a:fld>
            <a:endParaRPr sz="57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
        <p:cNvGrpSpPr/>
        <p:nvPr/>
      </p:nvGrpSpPr>
      <p:grpSpPr>
        <a:xfrm>
          <a:off x="0" y="0"/>
          <a:ext cx="0" cy="0"/>
          <a:chOff x="0" y="0"/>
          <a:chExt cx="0" cy="0"/>
        </a:xfrm>
      </p:grpSpPr>
      <p:sp>
        <p:nvSpPr>
          <p:cNvPr id="14" name="Google Shape;14;p1:notes"/>
          <p:cNvSpPr txBox="1">
            <a:spLocks noGrp="1"/>
          </p:cNvSpPr>
          <p:nvPr>
            <p:ph type="sldNum" idx="12"/>
          </p:nvPr>
        </p:nvSpPr>
        <p:spPr>
          <a:xfrm>
            <a:off x="18181987" y="41553394"/>
            <a:ext cx="13909677" cy="2187419"/>
          </a:xfrm>
          <a:prstGeom prst="rect">
            <a:avLst/>
          </a:prstGeom>
          <a:noFill/>
          <a:ln>
            <a:noFill/>
          </a:ln>
        </p:spPr>
        <p:txBody>
          <a:bodyPr spcFirstLastPara="1" wrap="square" lIns="434700" tIns="217350" rIns="434700" bIns="217350" anchor="b" anchorCtr="0">
            <a:noAutofit/>
          </a:bodyPr>
          <a:lstStyle/>
          <a:p>
            <a:pPr marL="0" lvl="0" indent="0" algn="r" rtl="0">
              <a:lnSpc>
                <a:spcPct val="100000"/>
              </a:lnSpc>
              <a:spcBef>
                <a:spcPts val="0"/>
              </a:spcBef>
              <a:spcAft>
                <a:spcPts val="0"/>
              </a:spcAft>
              <a:buSzPts val="1400"/>
              <a:buNone/>
            </a:pPr>
            <a:fld id="{00000000-1234-1234-1234-123412341234}" type="slidenum">
              <a:rPr lang="en-US"/>
              <a:t>1</a:t>
            </a:fld>
            <a:endParaRPr/>
          </a:p>
        </p:txBody>
      </p:sp>
      <p:sp>
        <p:nvSpPr>
          <p:cNvPr id="15" name="Google Shape;15;p1:notes"/>
          <p:cNvSpPr>
            <a:spLocks noGrp="1" noRot="1" noChangeAspect="1"/>
          </p:cNvSpPr>
          <p:nvPr>
            <p:ph type="sldImg" idx="2"/>
          </p:nvPr>
        </p:nvSpPr>
        <p:spPr>
          <a:xfrm>
            <a:off x="5113338" y="3276600"/>
            <a:ext cx="21880512" cy="164099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 name="Google Shape;16;p1:notes"/>
          <p:cNvSpPr txBox="1">
            <a:spLocks noGrp="1"/>
          </p:cNvSpPr>
          <p:nvPr>
            <p:ph type="body" idx="1"/>
          </p:nvPr>
        </p:nvSpPr>
        <p:spPr>
          <a:xfrm>
            <a:off x="3209927" y="20784215"/>
            <a:ext cx="25679400" cy="19686744"/>
          </a:xfrm>
          <a:prstGeom prst="rect">
            <a:avLst/>
          </a:prstGeom>
          <a:noFill/>
          <a:ln>
            <a:noFill/>
          </a:ln>
        </p:spPr>
        <p:txBody>
          <a:bodyPr spcFirstLastPara="1" wrap="square" lIns="434700" tIns="217350" rIns="434700" bIns="217350"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bg>
      <p:bgPr>
        <a:solidFill>
          <a:schemeClr val="lt2"/>
        </a:solidFill>
        <a:effectLst/>
      </p:bgPr>
    </p:bg>
    <p:spTree>
      <p:nvGrpSpPr>
        <p:cNvPr id="1" name="Shape 12"/>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9"/>
        <p:cNvGrpSpPr/>
        <p:nvPr/>
      </p:nvGrpSpPr>
      <p:grpSpPr>
        <a:xfrm>
          <a:off x="0" y="0"/>
          <a:ext cx="0" cy="0"/>
          <a:chOff x="0" y="0"/>
          <a:chExt cx="0" cy="0"/>
        </a:xfrm>
      </p:grpSpPr>
      <p:pic>
        <p:nvPicPr>
          <p:cNvPr id="10" name="Google Shape;10;p2">
            <a:hlinkClick r:id="rId3"/>
          </p:cNvPr>
          <p:cNvPicPr preferRelativeResize="0"/>
          <p:nvPr/>
        </p:nvPicPr>
        <p:blipFill rotWithShape="1">
          <a:blip r:embed="rId4">
            <a:alphaModFix/>
          </a:blip>
          <a:srcRect r="38726"/>
          <a:stretch/>
        </p:blipFill>
        <p:spPr>
          <a:xfrm>
            <a:off x="35828447" y="32395637"/>
            <a:ext cx="4141787" cy="212725"/>
          </a:xfrm>
          <a:prstGeom prst="rect">
            <a:avLst/>
          </a:prstGeom>
          <a:noFill/>
          <a:ln>
            <a:noFill/>
          </a:ln>
        </p:spPr>
      </p:pic>
      <p:sp>
        <p:nvSpPr>
          <p:cNvPr id="11" name="Google Shape;11;p2"/>
          <p:cNvSpPr txBox="1"/>
          <p:nvPr/>
        </p:nvSpPr>
        <p:spPr>
          <a:xfrm>
            <a:off x="39926521" y="32308800"/>
            <a:ext cx="2383858" cy="333651"/>
          </a:xfrm>
          <a:prstGeom prst="rect">
            <a:avLst/>
          </a:prstGeom>
          <a:noFill/>
          <a:ln>
            <a:noFill/>
          </a:ln>
        </p:spPr>
        <p:txBody>
          <a:bodyPr spcFirstLastPara="1" wrap="square" lIns="90100" tIns="45025" rIns="90100" bIns="45025" anchor="t" anchorCtr="0">
            <a:spAutoFit/>
          </a:bodyPr>
          <a:lstStyle/>
          <a:p>
            <a:pPr marL="0" marR="0" lvl="0" indent="0" algn="ctr" rtl="0">
              <a:lnSpc>
                <a:spcPct val="100000"/>
              </a:lnSpc>
              <a:spcBef>
                <a:spcPts val="0"/>
              </a:spcBef>
              <a:spcAft>
                <a:spcPts val="0"/>
              </a:spcAft>
              <a:buClr>
                <a:srgbClr val="000000"/>
              </a:buClr>
              <a:buSzPts val="1577"/>
              <a:buFont typeface="Arial"/>
              <a:buNone/>
            </a:pPr>
            <a:r>
              <a:rPr lang="en-US" sz="1577" b="0" i="0" u="none" strike="noStrike" cap="none">
                <a:solidFill>
                  <a:schemeClr val="lt1"/>
                </a:solidFill>
                <a:latin typeface="Arial"/>
                <a:ea typeface="Arial"/>
                <a:cs typeface="Arial"/>
                <a:sym typeface="Arial"/>
              </a:rPr>
              <a:t>www.postersession.com</a:t>
            </a:r>
            <a:endParaRPr sz="1314" b="0" i="0" u="none" strike="noStrike" cap="none">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a:gsLst>
            <a:gs pos="0">
              <a:srgbClr val="00A9E0"/>
            </a:gs>
            <a:gs pos="25000">
              <a:srgbClr val="00205B"/>
            </a:gs>
            <a:gs pos="100000">
              <a:srgbClr val="00205B"/>
            </a:gs>
          </a:gsLst>
          <a:lin ang="4800000" scaled="0"/>
        </a:gradFill>
        <a:effectLst/>
      </p:bgPr>
    </p:bg>
    <p:spTree>
      <p:nvGrpSpPr>
        <p:cNvPr id="1" name="Shape 17"/>
        <p:cNvGrpSpPr/>
        <p:nvPr/>
      </p:nvGrpSpPr>
      <p:grpSpPr>
        <a:xfrm>
          <a:off x="0" y="0"/>
          <a:ext cx="0" cy="0"/>
          <a:chOff x="0" y="0"/>
          <a:chExt cx="0" cy="0"/>
        </a:xfrm>
      </p:grpSpPr>
      <p:sp>
        <p:nvSpPr>
          <p:cNvPr id="18" name="Google Shape;18;p1">
            <a:extLst>
              <a:ext uri="{C183D7F6-B498-43B3-948B-1728B52AA6E4}">
                <adec:decorative xmlns:adec="http://schemas.microsoft.com/office/drawing/2017/decorative" val="1"/>
              </a:ext>
            </a:extLst>
          </p:cNvPr>
          <p:cNvSpPr/>
          <p:nvPr/>
        </p:nvSpPr>
        <p:spPr>
          <a:xfrm>
            <a:off x="32692717" y="6246193"/>
            <a:ext cx="10213009" cy="25607617"/>
          </a:xfrm>
          <a:prstGeom prst="roundRect">
            <a:avLst>
              <a:gd name="adj" fmla="val 3442"/>
            </a:avLst>
          </a:prstGeom>
          <a:solidFill>
            <a:schemeClr val="lt1"/>
          </a:solidFill>
          <a:ln>
            <a:noFill/>
          </a:ln>
        </p:spPr>
        <p:txBody>
          <a:bodyPr spcFirstLastPara="1" wrap="square" lIns="90100" tIns="45025" rIns="90100" bIns="45025" anchor="ctr" anchorCtr="0">
            <a:noAutofit/>
          </a:bodyPr>
          <a:lstStyle/>
          <a:p>
            <a:pPr marL="0" marR="0" lvl="0" indent="0" algn="ctr" rtl="0">
              <a:lnSpc>
                <a:spcPct val="100000"/>
              </a:lnSpc>
              <a:spcBef>
                <a:spcPts val="0"/>
              </a:spcBef>
              <a:spcAft>
                <a:spcPts val="0"/>
              </a:spcAft>
              <a:buNone/>
            </a:pPr>
            <a:endParaRPr sz="8475" b="0" i="0" u="none" strike="noStrike" cap="none">
              <a:solidFill>
                <a:schemeClr val="dk1"/>
              </a:solidFill>
              <a:latin typeface="Arial"/>
              <a:ea typeface="Arial"/>
              <a:cs typeface="Arial"/>
              <a:sym typeface="Arial"/>
            </a:endParaRPr>
          </a:p>
        </p:txBody>
      </p:sp>
      <p:sp>
        <p:nvSpPr>
          <p:cNvPr id="19" name="Google Shape;19;p1">
            <a:extLst>
              <a:ext uri="{C183D7F6-B498-43B3-948B-1728B52AA6E4}">
                <adec:decorative xmlns:adec="http://schemas.microsoft.com/office/drawing/2017/decorative" val="1"/>
              </a:ext>
            </a:extLst>
          </p:cNvPr>
          <p:cNvSpPr/>
          <p:nvPr/>
        </p:nvSpPr>
        <p:spPr>
          <a:xfrm>
            <a:off x="22074500" y="6246193"/>
            <a:ext cx="10213009" cy="25607617"/>
          </a:xfrm>
          <a:prstGeom prst="roundRect">
            <a:avLst>
              <a:gd name="adj" fmla="val 3442"/>
            </a:avLst>
          </a:prstGeom>
          <a:solidFill>
            <a:schemeClr val="lt1"/>
          </a:solidFill>
          <a:ln>
            <a:noFill/>
          </a:ln>
        </p:spPr>
        <p:txBody>
          <a:bodyPr spcFirstLastPara="1" wrap="square" lIns="90100" tIns="45025" rIns="90100" bIns="45025" anchor="ctr" anchorCtr="0">
            <a:noAutofit/>
          </a:bodyPr>
          <a:lstStyle/>
          <a:p>
            <a:pPr marL="0" marR="0" lvl="0" indent="0" algn="ctr" rtl="0">
              <a:lnSpc>
                <a:spcPct val="100000"/>
              </a:lnSpc>
              <a:spcBef>
                <a:spcPts val="0"/>
              </a:spcBef>
              <a:spcAft>
                <a:spcPts val="0"/>
              </a:spcAft>
              <a:buNone/>
            </a:pPr>
            <a:endParaRPr sz="8475" b="0" i="0" u="none" strike="noStrike" cap="none">
              <a:solidFill>
                <a:schemeClr val="dk1"/>
              </a:solidFill>
              <a:latin typeface="Arial"/>
              <a:ea typeface="Arial"/>
              <a:cs typeface="Arial"/>
              <a:sym typeface="Arial"/>
            </a:endParaRPr>
          </a:p>
        </p:txBody>
      </p:sp>
      <p:sp>
        <p:nvSpPr>
          <p:cNvPr id="20" name="Google Shape;20;p1">
            <a:extLst>
              <a:ext uri="{C183D7F6-B498-43B3-948B-1728B52AA6E4}">
                <adec:decorative xmlns:adec="http://schemas.microsoft.com/office/drawing/2017/decorative" val="1"/>
              </a:ext>
            </a:extLst>
          </p:cNvPr>
          <p:cNvSpPr/>
          <p:nvPr/>
        </p:nvSpPr>
        <p:spPr>
          <a:xfrm>
            <a:off x="11496659" y="6246193"/>
            <a:ext cx="10213009" cy="25607617"/>
          </a:xfrm>
          <a:prstGeom prst="roundRect">
            <a:avLst>
              <a:gd name="adj" fmla="val 3442"/>
            </a:avLst>
          </a:prstGeom>
          <a:solidFill>
            <a:schemeClr val="lt1"/>
          </a:solidFill>
          <a:ln>
            <a:noFill/>
          </a:ln>
        </p:spPr>
        <p:txBody>
          <a:bodyPr spcFirstLastPara="1" wrap="square" lIns="90100" tIns="45025" rIns="90100" bIns="45025" anchor="ctr" anchorCtr="0">
            <a:noAutofit/>
          </a:bodyPr>
          <a:lstStyle/>
          <a:p>
            <a:pPr marL="0" marR="0" lvl="0" indent="0" algn="ctr" rtl="0">
              <a:lnSpc>
                <a:spcPct val="100000"/>
              </a:lnSpc>
              <a:spcBef>
                <a:spcPts val="0"/>
              </a:spcBef>
              <a:spcAft>
                <a:spcPts val="0"/>
              </a:spcAft>
              <a:buNone/>
            </a:pPr>
            <a:endParaRPr sz="8475" b="0" i="0" u="none" strike="noStrike" cap="none">
              <a:solidFill>
                <a:schemeClr val="dk1"/>
              </a:solidFill>
              <a:latin typeface="Arial"/>
              <a:ea typeface="Arial"/>
              <a:cs typeface="Arial"/>
              <a:sym typeface="Arial"/>
            </a:endParaRPr>
          </a:p>
        </p:txBody>
      </p:sp>
      <p:sp>
        <p:nvSpPr>
          <p:cNvPr id="21" name="Google Shape;21;p1">
            <a:extLst>
              <a:ext uri="{C183D7F6-B498-43B3-948B-1728B52AA6E4}">
                <adec:decorative xmlns:adec="http://schemas.microsoft.com/office/drawing/2017/decorative" val="1"/>
              </a:ext>
            </a:extLst>
          </p:cNvPr>
          <p:cNvSpPr/>
          <p:nvPr/>
        </p:nvSpPr>
        <p:spPr>
          <a:xfrm>
            <a:off x="918818" y="6246193"/>
            <a:ext cx="10213009" cy="25607617"/>
          </a:xfrm>
          <a:prstGeom prst="roundRect">
            <a:avLst>
              <a:gd name="adj" fmla="val 3442"/>
            </a:avLst>
          </a:prstGeom>
          <a:solidFill>
            <a:schemeClr val="lt1"/>
          </a:solidFill>
          <a:ln>
            <a:noFill/>
          </a:ln>
        </p:spPr>
        <p:txBody>
          <a:bodyPr spcFirstLastPara="1" wrap="square" lIns="90100" tIns="45025" rIns="90100" bIns="45025" anchor="ctr" anchorCtr="0">
            <a:noAutofit/>
          </a:bodyPr>
          <a:lstStyle/>
          <a:p>
            <a:pPr marL="0" marR="0" lvl="0" indent="0" algn="ctr" rtl="0">
              <a:lnSpc>
                <a:spcPct val="100000"/>
              </a:lnSpc>
              <a:spcBef>
                <a:spcPts val="0"/>
              </a:spcBef>
              <a:spcAft>
                <a:spcPts val="0"/>
              </a:spcAft>
              <a:buNone/>
            </a:pPr>
            <a:endParaRPr sz="8475" b="0" i="0" u="none" strike="noStrike" cap="none">
              <a:solidFill>
                <a:schemeClr val="dk1"/>
              </a:solidFill>
              <a:latin typeface="Arial"/>
              <a:ea typeface="Arial"/>
              <a:cs typeface="Arial"/>
              <a:sym typeface="Arial"/>
            </a:endParaRPr>
          </a:p>
        </p:txBody>
      </p:sp>
      <p:sp>
        <p:nvSpPr>
          <p:cNvPr id="29" name="Google Shape;29;p1"/>
          <p:cNvSpPr txBox="1"/>
          <p:nvPr/>
        </p:nvSpPr>
        <p:spPr>
          <a:xfrm>
            <a:off x="33242803" y="26090218"/>
            <a:ext cx="9053719" cy="5304787"/>
          </a:xfrm>
          <a:prstGeom prst="rect">
            <a:avLst/>
          </a:prstGeom>
          <a:noFill/>
          <a:ln>
            <a:noFill/>
          </a:ln>
        </p:spPr>
        <p:txBody>
          <a:bodyPr spcFirstLastPara="1" wrap="square" lIns="60250" tIns="30125" rIns="60250" bIns="30125" anchor="t" anchorCtr="0">
            <a:spAutoFit/>
          </a:bodyPr>
          <a:lstStyle/>
          <a:p>
            <a:pPr marL="337922" marR="0" lvl="0" indent="-337922" algn="l" rtl="0">
              <a:lnSpc>
                <a:spcPct val="95000"/>
              </a:lnSpc>
              <a:spcBef>
                <a:spcPts val="0"/>
              </a:spcBef>
              <a:spcAft>
                <a:spcPts val="0"/>
              </a:spcAft>
              <a:buNone/>
            </a:pPr>
            <a:endParaRPr sz="2759" b="1" i="0" u="sng" strike="noStrike" cap="none">
              <a:solidFill>
                <a:schemeClr val="dk1"/>
              </a:solidFill>
              <a:latin typeface="Century Gothic"/>
              <a:ea typeface="Century Gothic"/>
              <a:cs typeface="Century Gothic"/>
              <a:sym typeface="Century Gothic"/>
            </a:endParaRPr>
          </a:p>
          <a:p>
            <a:pPr marL="337922" marR="0" lvl="0" indent="-337922" algn="l" rtl="0">
              <a:lnSpc>
                <a:spcPct val="95000"/>
              </a:lnSpc>
              <a:spcBef>
                <a:spcPts val="0"/>
              </a:spcBef>
              <a:spcAft>
                <a:spcPts val="0"/>
              </a:spcAft>
              <a:buClr>
                <a:schemeClr val="dk1"/>
              </a:buClr>
              <a:buSzPts val="2800"/>
              <a:buFont typeface="Century Gothic"/>
              <a:buAutoNum type="arabicPeriod"/>
            </a:pPr>
            <a:r>
              <a:rPr lang="en-US" sz="2759" b="1" i="0" u="none" strike="noStrike" cap="none">
                <a:solidFill>
                  <a:schemeClr val="dk1"/>
                </a:solidFill>
                <a:latin typeface="Century Gothic"/>
                <a:ea typeface="Century Gothic"/>
                <a:cs typeface="Century Gothic"/>
                <a:sym typeface="Century Gothic"/>
              </a:rPr>
              <a:t>Xxxxxxxxxxxxxxxxxxxxxxxxxxxxxxxxxxxxxxxxxxxxxxxxxxxxxxxxxxxxxxxxxxxxxxxxxxxxxxxxxxxxxxxxxxx</a:t>
            </a:r>
            <a:endParaRPr sz="1314" b="0" i="0" u="none" strike="noStrike" cap="none">
              <a:solidFill>
                <a:srgbClr val="000000"/>
              </a:solidFill>
              <a:latin typeface="Arial"/>
              <a:ea typeface="Arial"/>
              <a:cs typeface="Arial"/>
              <a:sym typeface="Arial"/>
            </a:endParaRPr>
          </a:p>
          <a:p>
            <a:pPr marL="337922" marR="0" lvl="0" indent="-337922" algn="l" rtl="0">
              <a:lnSpc>
                <a:spcPct val="95000"/>
              </a:lnSpc>
              <a:spcBef>
                <a:spcPts val="0"/>
              </a:spcBef>
              <a:spcAft>
                <a:spcPts val="0"/>
              </a:spcAft>
              <a:buClr>
                <a:schemeClr val="dk1"/>
              </a:buClr>
              <a:buSzPts val="2800"/>
              <a:buFont typeface="Century Gothic"/>
              <a:buAutoNum type="arabicPeriod"/>
            </a:pPr>
            <a:r>
              <a:rPr lang="en-US" sz="2759" b="1" i="0" u="none" strike="noStrike" cap="none">
                <a:solidFill>
                  <a:schemeClr val="dk1"/>
                </a:solidFill>
                <a:latin typeface="Century Gothic"/>
                <a:ea typeface="Century Gothic"/>
                <a:cs typeface="Century Gothic"/>
                <a:sym typeface="Century Gothic"/>
              </a:rPr>
              <a:t>Xxxxxxxxxxxxxxxxxxxxxxxxxxxxxxxxxxxxxxxxxxxxxxxxxxxxxxxxxxxxxxxxxxxxxxxxxxxxxxxxxxxxxxxxxxxx</a:t>
            </a:r>
            <a:endParaRPr sz="1314" b="0" i="0" u="none" strike="noStrike" cap="none">
              <a:solidFill>
                <a:srgbClr val="000000"/>
              </a:solidFill>
              <a:latin typeface="Arial"/>
              <a:ea typeface="Arial"/>
              <a:cs typeface="Arial"/>
              <a:sym typeface="Arial"/>
            </a:endParaRPr>
          </a:p>
          <a:p>
            <a:pPr marL="337922" marR="0" lvl="0" indent="-337922" algn="l" rtl="0">
              <a:lnSpc>
                <a:spcPct val="95000"/>
              </a:lnSpc>
              <a:spcBef>
                <a:spcPts val="0"/>
              </a:spcBef>
              <a:spcAft>
                <a:spcPts val="0"/>
              </a:spcAft>
              <a:buClr>
                <a:schemeClr val="dk1"/>
              </a:buClr>
              <a:buSzPts val="2800"/>
              <a:buFont typeface="Noto Sans Symbols"/>
              <a:buAutoNum type="arabicPeriod"/>
            </a:pPr>
            <a:r>
              <a:rPr lang="en-US" sz="2759" b="1" i="0" u="none" strike="noStrike" cap="none">
                <a:solidFill>
                  <a:schemeClr val="dk1"/>
                </a:solidFill>
                <a:latin typeface="Century Gothic"/>
                <a:ea typeface="Century Gothic"/>
                <a:cs typeface="Century Gothic"/>
                <a:sym typeface="Century Gothic"/>
              </a:rPr>
              <a:t>Xxxxxxxxxxxxxxxxxxxxxxxxxxxxxxxxxxxxxxxxxxxxxxxxxxxxxxxxxxxxxxxxxxxxxxxxxxxxxxxxxxxxxxxxxxxxxxxxxxxxxxxxxxxxxxxxxxxxxxx</a:t>
            </a:r>
            <a:endParaRPr sz="1314" b="0" i="0" u="none" strike="noStrike" cap="none">
              <a:solidFill>
                <a:srgbClr val="000000"/>
              </a:solidFill>
              <a:latin typeface="Arial"/>
              <a:ea typeface="Arial"/>
              <a:cs typeface="Arial"/>
              <a:sym typeface="Arial"/>
            </a:endParaRPr>
          </a:p>
          <a:p>
            <a:pPr marL="337922" marR="0" lvl="0" indent="-337922" algn="l" rtl="0">
              <a:lnSpc>
                <a:spcPct val="95000"/>
              </a:lnSpc>
              <a:spcBef>
                <a:spcPts val="0"/>
              </a:spcBef>
              <a:spcAft>
                <a:spcPts val="0"/>
              </a:spcAft>
              <a:buClr>
                <a:schemeClr val="dk1"/>
              </a:buClr>
              <a:buSzPts val="2800"/>
              <a:buFont typeface="Noto Sans Symbols"/>
              <a:buAutoNum type="arabicPeriod"/>
            </a:pPr>
            <a:r>
              <a:rPr lang="en-US" sz="2759" b="1" i="0" u="none" strike="noStrike" cap="none">
                <a:solidFill>
                  <a:schemeClr val="dk1"/>
                </a:solidFill>
                <a:latin typeface="Century Gothic"/>
                <a:ea typeface="Century Gothic"/>
                <a:cs typeface="Century Gothic"/>
                <a:sym typeface="Century Gothic"/>
              </a:rPr>
              <a:t>Xxxxxxxxxxxxxxxxxxxxxxxxxxxxxxxxxxxxxxxxxxxxxxxxxxxxxxxxxxxxxxxxxxxxxxxxxxxxxxxxxxx</a:t>
            </a:r>
            <a:endParaRPr sz="1314" b="0" i="0" u="none" strike="noStrike" cap="none">
              <a:solidFill>
                <a:srgbClr val="000000"/>
              </a:solidFill>
              <a:latin typeface="Arial"/>
              <a:ea typeface="Arial"/>
              <a:cs typeface="Arial"/>
              <a:sym typeface="Arial"/>
            </a:endParaRPr>
          </a:p>
          <a:p>
            <a:pPr marL="337922" marR="0" lvl="0" indent="-162703" algn="l" rtl="0">
              <a:lnSpc>
                <a:spcPct val="95000"/>
              </a:lnSpc>
              <a:spcBef>
                <a:spcPts val="0"/>
              </a:spcBef>
              <a:spcAft>
                <a:spcPts val="0"/>
              </a:spcAft>
              <a:buNone/>
            </a:pPr>
            <a:endParaRPr sz="2759" b="1" i="0" u="none" strike="noStrike" cap="none">
              <a:solidFill>
                <a:schemeClr val="dk1"/>
              </a:solidFill>
              <a:latin typeface="Century Gothic"/>
              <a:ea typeface="Century Gothic"/>
              <a:cs typeface="Century Gothic"/>
              <a:sym typeface="Century Gothic"/>
            </a:endParaRPr>
          </a:p>
        </p:txBody>
      </p:sp>
      <p:sp>
        <p:nvSpPr>
          <p:cNvPr id="28" name="Google Shape;28;p1"/>
          <p:cNvSpPr txBox="1"/>
          <p:nvPr/>
        </p:nvSpPr>
        <p:spPr>
          <a:xfrm>
            <a:off x="33500944" y="25020104"/>
            <a:ext cx="8185426" cy="1119598"/>
          </a:xfrm>
          <a:prstGeom prst="rect">
            <a:avLst/>
          </a:prstGeom>
          <a:noFill/>
          <a:ln>
            <a:noFill/>
          </a:ln>
        </p:spPr>
        <p:txBody>
          <a:bodyPr spcFirstLastPara="1" wrap="square" lIns="90100" tIns="45025" rIns="90100" bIns="45025" anchor="t" anchorCtr="0">
            <a:spAutoFit/>
          </a:bodyPr>
          <a:lstStyle/>
          <a:p>
            <a:pPr marL="0" marR="0" lvl="0" indent="0" algn="ctr" rtl="0">
              <a:lnSpc>
                <a:spcPct val="100000"/>
              </a:lnSpc>
              <a:spcBef>
                <a:spcPts val="0"/>
              </a:spcBef>
              <a:spcAft>
                <a:spcPts val="0"/>
              </a:spcAft>
              <a:buNone/>
            </a:pPr>
            <a:r>
              <a:rPr lang="en-US" sz="6406" b="0" i="0" u="none" strike="noStrike" cap="none">
                <a:solidFill>
                  <a:schemeClr val="dk1"/>
                </a:solidFill>
                <a:latin typeface="Century Gothic"/>
                <a:ea typeface="Century Gothic"/>
                <a:cs typeface="Century Gothic"/>
                <a:sym typeface="Century Gothic"/>
              </a:rPr>
              <a:t>Bibliography</a:t>
            </a:r>
            <a:endParaRPr sz="1314" b="0" i="0" u="none" strike="noStrike" cap="none">
              <a:solidFill>
                <a:srgbClr val="000000"/>
              </a:solidFill>
              <a:latin typeface="Arial"/>
              <a:ea typeface="Arial"/>
              <a:cs typeface="Arial"/>
              <a:sym typeface="Arial"/>
            </a:endParaRPr>
          </a:p>
        </p:txBody>
      </p:sp>
      <p:sp>
        <p:nvSpPr>
          <p:cNvPr id="31" name="Google Shape;31;p1"/>
          <p:cNvSpPr txBox="1"/>
          <p:nvPr/>
        </p:nvSpPr>
        <p:spPr>
          <a:xfrm>
            <a:off x="33009693" y="9066973"/>
            <a:ext cx="9549664" cy="8819980"/>
          </a:xfrm>
          <a:prstGeom prst="rect">
            <a:avLst/>
          </a:prstGeom>
          <a:noFill/>
          <a:ln>
            <a:noFill/>
          </a:ln>
        </p:spPr>
        <p:txBody>
          <a:bodyPr spcFirstLastPara="1" wrap="square" lIns="60250" tIns="30125" rIns="60250" bIns="30125" anchor="t" anchorCtr="0">
            <a:spAutoFit/>
          </a:bodyPr>
          <a:lstStyle/>
          <a:p>
            <a:pPr marL="0" marR="0" lvl="0" indent="0" algn="l" rtl="0">
              <a:lnSpc>
                <a:spcPct val="95000"/>
              </a:lnSpc>
              <a:spcBef>
                <a:spcPts val="0"/>
              </a:spcBef>
              <a:spcAft>
                <a:spcPts val="0"/>
              </a:spcAft>
              <a:buNone/>
            </a:pPr>
            <a:r>
              <a:rPr lang="en-US" sz="2759" b="0" i="0" u="none" strike="noStrike" cap="none">
                <a:solidFill>
                  <a:schemeClr val="dk1"/>
                </a:solidFill>
                <a:latin typeface="Century Gothic"/>
                <a:ea typeface="Century Gothic"/>
                <a:cs typeface="Century Gothic"/>
                <a:sym typeface="Century Gothic"/>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sz="1314" b="0" i="0" u="none" strike="noStrike" cap="none">
              <a:solidFill>
                <a:srgbClr val="000000"/>
              </a:solidFill>
              <a:latin typeface="Arial"/>
              <a:ea typeface="Arial"/>
              <a:cs typeface="Arial"/>
              <a:sym typeface="Arial"/>
            </a:endParaRPr>
          </a:p>
          <a:p>
            <a:pPr marL="0" marR="0" lvl="0" indent="0" algn="l" rtl="0">
              <a:lnSpc>
                <a:spcPct val="95000"/>
              </a:lnSpc>
              <a:spcBef>
                <a:spcPts val="0"/>
              </a:spcBef>
              <a:spcAft>
                <a:spcPts val="0"/>
              </a:spcAft>
              <a:buNone/>
            </a:pPr>
            <a:endParaRPr sz="2759" b="0" i="0" u="none" strike="noStrike" cap="none">
              <a:solidFill>
                <a:schemeClr val="dk1"/>
              </a:solidFill>
              <a:latin typeface="Century Gothic"/>
              <a:ea typeface="Century Gothic"/>
              <a:cs typeface="Century Gothic"/>
              <a:sym typeface="Century Gothic"/>
            </a:endParaRPr>
          </a:p>
          <a:p>
            <a:pPr marL="0" marR="0" lvl="0" indent="0" algn="l" rtl="0">
              <a:lnSpc>
                <a:spcPct val="95000"/>
              </a:lnSpc>
              <a:spcBef>
                <a:spcPts val="0"/>
              </a:spcBef>
              <a:spcAft>
                <a:spcPts val="0"/>
              </a:spcAft>
              <a:buNone/>
            </a:pPr>
            <a:r>
              <a:rPr lang="en-US" sz="2759" b="0" i="0" u="none" strike="noStrike" cap="none">
                <a:solidFill>
                  <a:schemeClr val="dk1"/>
                </a:solidFill>
                <a:latin typeface="Century Gothic"/>
                <a:ea typeface="Century Gothic"/>
                <a:cs typeface="Century Gothic"/>
                <a:sym typeface="Century Gothic"/>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sz="2759" b="1" i="0" u="none" strike="noStrike" cap="none">
              <a:solidFill>
                <a:schemeClr val="dk1"/>
              </a:solidFill>
              <a:latin typeface="Century Gothic"/>
              <a:ea typeface="Century Gothic"/>
              <a:cs typeface="Century Gothic"/>
              <a:sym typeface="Century Gothic"/>
            </a:endParaRPr>
          </a:p>
          <a:p>
            <a:pPr marL="0" marR="0" lvl="0" indent="0" algn="l" rtl="0">
              <a:lnSpc>
                <a:spcPct val="95000"/>
              </a:lnSpc>
              <a:spcBef>
                <a:spcPts val="0"/>
              </a:spcBef>
              <a:spcAft>
                <a:spcPts val="0"/>
              </a:spcAft>
              <a:buNone/>
            </a:pPr>
            <a:endParaRPr sz="1970" b="0" i="0" u="none" strike="noStrike" cap="none">
              <a:solidFill>
                <a:schemeClr val="dk1"/>
              </a:solidFill>
              <a:latin typeface="Century Gothic"/>
              <a:ea typeface="Century Gothic"/>
              <a:cs typeface="Century Gothic"/>
              <a:sym typeface="Century Gothic"/>
            </a:endParaRPr>
          </a:p>
        </p:txBody>
      </p:sp>
      <p:cxnSp>
        <p:nvCxnSpPr>
          <p:cNvPr id="37" name="Google Shape;37;p1">
            <a:extLst>
              <a:ext uri="{C183D7F6-B498-43B3-948B-1728B52AA6E4}">
                <adec:decorative xmlns:adec="http://schemas.microsoft.com/office/drawing/2017/decorative" val="1"/>
              </a:ext>
            </a:extLst>
          </p:cNvPr>
          <p:cNvCxnSpPr/>
          <p:nvPr/>
        </p:nvCxnSpPr>
        <p:spPr>
          <a:xfrm>
            <a:off x="34913067" y="8346179"/>
            <a:ext cx="6061042" cy="0"/>
          </a:xfrm>
          <a:prstGeom prst="straightConnector1">
            <a:avLst/>
          </a:prstGeom>
          <a:noFill/>
          <a:ln w="127000" cap="flat" cmpd="sng">
            <a:solidFill>
              <a:srgbClr val="BF0D3E"/>
            </a:solidFill>
            <a:prstDash val="solid"/>
            <a:round/>
            <a:headEnd type="none" w="sm" len="sm"/>
            <a:tailEnd type="none" w="sm" len="sm"/>
          </a:ln>
        </p:spPr>
      </p:cxnSp>
      <p:sp>
        <p:nvSpPr>
          <p:cNvPr id="24" name="Google Shape;24;p1"/>
          <p:cNvSpPr txBox="1"/>
          <p:nvPr/>
        </p:nvSpPr>
        <p:spPr>
          <a:xfrm>
            <a:off x="33059757" y="6703024"/>
            <a:ext cx="9687339" cy="1395159"/>
          </a:xfrm>
          <a:prstGeom prst="rect">
            <a:avLst/>
          </a:prstGeom>
          <a:noFill/>
          <a:ln>
            <a:noFill/>
          </a:ln>
        </p:spPr>
        <p:txBody>
          <a:bodyPr spcFirstLastPara="1" wrap="square" lIns="90100" tIns="45025" rIns="90100" bIns="45025" anchor="t" anchorCtr="0">
            <a:spAutoFit/>
          </a:bodyPr>
          <a:lstStyle/>
          <a:p>
            <a:pPr marL="0" marR="0" lvl="0" indent="0" algn="ctr" rtl="0">
              <a:lnSpc>
                <a:spcPct val="100000"/>
              </a:lnSpc>
              <a:spcBef>
                <a:spcPts val="0"/>
              </a:spcBef>
              <a:spcAft>
                <a:spcPts val="0"/>
              </a:spcAft>
              <a:buNone/>
            </a:pPr>
            <a:r>
              <a:rPr lang="en-US" sz="8475" b="1" i="0" u="none" strike="noStrike" cap="none">
                <a:solidFill>
                  <a:schemeClr val="dk1"/>
                </a:solidFill>
                <a:latin typeface="Century Gothic"/>
                <a:ea typeface="Century Gothic"/>
                <a:cs typeface="Century Gothic"/>
                <a:sym typeface="Century Gothic"/>
              </a:rPr>
              <a:t>Conclusions</a:t>
            </a:r>
            <a:endParaRPr sz="1314" b="0" i="0" u="none" strike="noStrike" cap="none">
              <a:solidFill>
                <a:srgbClr val="000000"/>
              </a:solidFill>
              <a:latin typeface="Arial"/>
              <a:ea typeface="Arial"/>
              <a:cs typeface="Arial"/>
              <a:sym typeface="Arial"/>
            </a:endParaRPr>
          </a:p>
        </p:txBody>
      </p:sp>
      <p:sp>
        <p:nvSpPr>
          <p:cNvPr id="27" name="Google Shape;27;p1"/>
          <p:cNvSpPr/>
          <p:nvPr/>
        </p:nvSpPr>
        <p:spPr>
          <a:xfrm>
            <a:off x="23039182" y="22617045"/>
            <a:ext cx="8260521" cy="8260521"/>
          </a:xfrm>
          <a:prstGeom prst="flowChartOr">
            <a:avLst/>
          </a:prstGeom>
          <a:solidFill>
            <a:schemeClr val="lt1"/>
          </a:solidFill>
          <a:ln w="9525" cap="flat" cmpd="sng">
            <a:solidFill>
              <a:schemeClr val="dk1"/>
            </a:solidFill>
            <a:prstDash val="solid"/>
            <a:round/>
            <a:headEnd type="none" w="sm" len="sm"/>
            <a:tailEnd type="none" w="sm" len="sm"/>
          </a:ln>
        </p:spPr>
        <p:txBody>
          <a:bodyPr spcFirstLastPara="1" wrap="square" lIns="90100" tIns="45025" rIns="90100" bIns="45025" anchor="ctr" anchorCtr="0">
            <a:noAutofit/>
          </a:bodyPr>
          <a:lstStyle/>
          <a:p>
            <a:pPr marL="0" marR="0" lvl="0" indent="0" algn="ctr" rtl="0">
              <a:lnSpc>
                <a:spcPct val="100000"/>
              </a:lnSpc>
              <a:spcBef>
                <a:spcPts val="0"/>
              </a:spcBef>
              <a:spcAft>
                <a:spcPts val="0"/>
              </a:spcAft>
              <a:buNone/>
            </a:pPr>
            <a:endParaRPr sz="8475" b="0" i="0" u="none" strike="noStrike" cap="none">
              <a:solidFill>
                <a:schemeClr val="dk1"/>
              </a:solidFill>
              <a:latin typeface="Arial"/>
              <a:ea typeface="Arial"/>
              <a:cs typeface="Arial"/>
              <a:sym typeface="Arial"/>
            </a:endParaRPr>
          </a:p>
        </p:txBody>
      </p:sp>
      <p:sp>
        <p:nvSpPr>
          <p:cNvPr id="26" name="Google Shape;26;p1"/>
          <p:cNvSpPr txBox="1"/>
          <p:nvPr/>
        </p:nvSpPr>
        <p:spPr>
          <a:xfrm>
            <a:off x="23228484" y="20664556"/>
            <a:ext cx="8185426" cy="1119598"/>
          </a:xfrm>
          <a:prstGeom prst="rect">
            <a:avLst/>
          </a:prstGeom>
          <a:noFill/>
          <a:ln>
            <a:noFill/>
          </a:ln>
        </p:spPr>
        <p:txBody>
          <a:bodyPr spcFirstLastPara="1" wrap="square" lIns="90100" tIns="45025" rIns="90100" bIns="45025" anchor="t" anchorCtr="0">
            <a:spAutoFit/>
          </a:bodyPr>
          <a:lstStyle/>
          <a:p>
            <a:pPr marL="0" marR="0" lvl="0" indent="0" algn="ctr" rtl="0">
              <a:lnSpc>
                <a:spcPct val="100000"/>
              </a:lnSpc>
              <a:spcBef>
                <a:spcPts val="0"/>
              </a:spcBef>
              <a:spcAft>
                <a:spcPts val="0"/>
              </a:spcAft>
              <a:buNone/>
            </a:pPr>
            <a:r>
              <a:rPr lang="en-US" sz="6406" b="1" i="1" u="none" strike="noStrike" cap="none">
                <a:solidFill>
                  <a:schemeClr val="dk1"/>
                </a:solidFill>
                <a:latin typeface="Century Gothic"/>
                <a:ea typeface="Century Gothic"/>
                <a:cs typeface="Century Gothic"/>
                <a:sym typeface="Century Gothic"/>
              </a:rPr>
              <a:t>Figure #2</a:t>
            </a:r>
            <a:endParaRPr sz="1314" b="0" i="0" u="none" strike="noStrike" cap="none">
              <a:solidFill>
                <a:srgbClr val="000000"/>
              </a:solidFill>
              <a:latin typeface="Arial"/>
              <a:ea typeface="Arial"/>
              <a:cs typeface="Arial"/>
              <a:sym typeface="Arial"/>
            </a:endParaRPr>
          </a:p>
        </p:txBody>
      </p:sp>
      <p:sp>
        <p:nvSpPr>
          <p:cNvPr id="30" name="Google Shape;30;p1"/>
          <p:cNvSpPr txBox="1"/>
          <p:nvPr/>
        </p:nvSpPr>
        <p:spPr>
          <a:xfrm>
            <a:off x="22383657" y="9024731"/>
            <a:ext cx="9624760" cy="8819980"/>
          </a:xfrm>
          <a:prstGeom prst="rect">
            <a:avLst/>
          </a:prstGeom>
          <a:noFill/>
          <a:ln>
            <a:noFill/>
          </a:ln>
        </p:spPr>
        <p:txBody>
          <a:bodyPr spcFirstLastPara="1" wrap="square" lIns="60250" tIns="30125" rIns="60250" bIns="30125" anchor="t" anchorCtr="0">
            <a:spAutoFit/>
          </a:bodyPr>
          <a:lstStyle/>
          <a:p>
            <a:pPr marL="0" marR="0" lvl="0" indent="0" algn="l" rtl="0">
              <a:lnSpc>
                <a:spcPct val="95000"/>
              </a:lnSpc>
              <a:spcBef>
                <a:spcPts val="0"/>
              </a:spcBef>
              <a:spcAft>
                <a:spcPts val="0"/>
              </a:spcAft>
              <a:buNone/>
            </a:pPr>
            <a:r>
              <a:rPr lang="en-US" sz="2759" b="0" i="0" u="none" strike="noStrike" cap="none">
                <a:solidFill>
                  <a:schemeClr val="dk1"/>
                </a:solidFill>
                <a:latin typeface="Century Gothic"/>
                <a:ea typeface="Century Gothic"/>
                <a:cs typeface="Century Gothic"/>
                <a:sym typeface="Century Gothic"/>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sz="1314" b="0" i="0" u="none" strike="noStrike" cap="none">
              <a:solidFill>
                <a:srgbClr val="000000"/>
              </a:solidFill>
              <a:latin typeface="Arial"/>
              <a:ea typeface="Arial"/>
              <a:cs typeface="Arial"/>
              <a:sym typeface="Arial"/>
            </a:endParaRPr>
          </a:p>
          <a:p>
            <a:pPr marL="0" marR="0" lvl="0" indent="0" algn="l" rtl="0">
              <a:lnSpc>
                <a:spcPct val="95000"/>
              </a:lnSpc>
              <a:spcBef>
                <a:spcPts val="0"/>
              </a:spcBef>
              <a:spcAft>
                <a:spcPts val="0"/>
              </a:spcAft>
              <a:buNone/>
            </a:pPr>
            <a:endParaRPr sz="2759" b="0" i="0" u="none" strike="noStrike" cap="none">
              <a:solidFill>
                <a:schemeClr val="dk1"/>
              </a:solidFill>
              <a:latin typeface="Century Gothic"/>
              <a:ea typeface="Century Gothic"/>
              <a:cs typeface="Century Gothic"/>
              <a:sym typeface="Century Gothic"/>
            </a:endParaRPr>
          </a:p>
          <a:p>
            <a:pPr marL="0" marR="0" lvl="0" indent="0" algn="l" rtl="0">
              <a:lnSpc>
                <a:spcPct val="95000"/>
              </a:lnSpc>
              <a:spcBef>
                <a:spcPts val="0"/>
              </a:spcBef>
              <a:spcAft>
                <a:spcPts val="0"/>
              </a:spcAft>
              <a:buNone/>
            </a:pPr>
            <a:r>
              <a:rPr lang="en-US" sz="2759" b="0" i="0" u="none" strike="noStrike" cap="none">
                <a:solidFill>
                  <a:schemeClr val="dk1"/>
                </a:solidFill>
                <a:latin typeface="Century Gothic"/>
                <a:ea typeface="Century Gothic"/>
                <a:cs typeface="Century Gothic"/>
                <a:sym typeface="Century Gothic"/>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sz="2759" b="1" i="0" u="none" strike="noStrike" cap="none">
              <a:solidFill>
                <a:schemeClr val="dk1"/>
              </a:solidFill>
              <a:latin typeface="Century Gothic"/>
              <a:ea typeface="Century Gothic"/>
              <a:cs typeface="Century Gothic"/>
              <a:sym typeface="Century Gothic"/>
            </a:endParaRPr>
          </a:p>
          <a:p>
            <a:pPr marL="0" marR="0" lvl="0" indent="0" algn="l" rtl="0">
              <a:lnSpc>
                <a:spcPct val="95000"/>
              </a:lnSpc>
              <a:spcBef>
                <a:spcPts val="0"/>
              </a:spcBef>
              <a:spcAft>
                <a:spcPts val="0"/>
              </a:spcAft>
              <a:buNone/>
            </a:pPr>
            <a:endParaRPr sz="1970" b="0" i="0" u="none" strike="noStrike" cap="none">
              <a:solidFill>
                <a:schemeClr val="dk1"/>
              </a:solidFill>
              <a:latin typeface="Century Gothic"/>
              <a:ea typeface="Century Gothic"/>
              <a:cs typeface="Century Gothic"/>
              <a:sym typeface="Century Gothic"/>
            </a:endParaRPr>
          </a:p>
        </p:txBody>
      </p:sp>
      <p:cxnSp>
        <p:nvCxnSpPr>
          <p:cNvPr id="36" name="Google Shape;36;p1">
            <a:extLst>
              <a:ext uri="{C183D7F6-B498-43B3-948B-1728B52AA6E4}">
                <adec:decorative xmlns:adec="http://schemas.microsoft.com/office/drawing/2017/decorative" val="1"/>
              </a:ext>
            </a:extLst>
          </p:cNvPr>
          <p:cNvCxnSpPr/>
          <p:nvPr/>
        </p:nvCxnSpPr>
        <p:spPr>
          <a:xfrm>
            <a:off x="25465681" y="8346179"/>
            <a:ext cx="3436768" cy="0"/>
          </a:xfrm>
          <a:prstGeom prst="straightConnector1">
            <a:avLst/>
          </a:prstGeom>
          <a:noFill/>
          <a:ln w="127000" cap="flat" cmpd="sng">
            <a:solidFill>
              <a:srgbClr val="BF0D3E"/>
            </a:solidFill>
            <a:prstDash val="solid"/>
            <a:round/>
            <a:headEnd type="none" w="sm" len="sm"/>
            <a:tailEnd type="none" w="sm" len="sm"/>
          </a:ln>
        </p:spPr>
      </p:cxnSp>
      <p:sp>
        <p:nvSpPr>
          <p:cNvPr id="33" name="Google Shape;33;p1"/>
          <p:cNvSpPr txBox="1"/>
          <p:nvPr/>
        </p:nvSpPr>
        <p:spPr>
          <a:xfrm>
            <a:off x="22321078" y="6707717"/>
            <a:ext cx="9687339" cy="1395159"/>
          </a:xfrm>
          <a:prstGeom prst="rect">
            <a:avLst/>
          </a:prstGeom>
          <a:noFill/>
          <a:ln>
            <a:noFill/>
          </a:ln>
        </p:spPr>
        <p:txBody>
          <a:bodyPr spcFirstLastPara="1" wrap="square" lIns="90100" tIns="45025" rIns="90100" bIns="45025" anchor="t" anchorCtr="0">
            <a:spAutoFit/>
          </a:bodyPr>
          <a:lstStyle/>
          <a:p>
            <a:pPr marL="0" marR="0" lvl="0" indent="0" algn="ctr" rtl="0">
              <a:lnSpc>
                <a:spcPct val="100000"/>
              </a:lnSpc>
              <a:spcBef>
                <a:spcPts val="0"/>
              </a:spcBef>
              <a:spcAft>
                <a:spcPts val="0"/>
              </a:spcAft>
              <a:buNone/>
            </a:pPr>
            <a:r>
              <a:rPr lang="en-US" sz="8475" b="1" i="0" u="none" strike="noStrike" cap="none">
                <a:solidFill>
                  <a:schemeClr val="dk1"/>
                </a:solidFill>
                <a:latin typeface="Century Gothic"/>
                <a:ea typeface="Century Gothic"/>
                <a:cs typeface="Century Gothic"/>
                <a:sym typeface="Century Gothic"/>
              </a:rPr>
              <a:t>Results</a:t>
            </a:r>
            <a:endParaRPr sz="1314" b="0" i="0" u="none" strike="noStrike" cap="none">
              <a:solidFill>
                <a:srgbClr val="000000"/>
              </a:solidFill>
              <a:latin typeface="Arial"/>
              <a:ea typeface="Arial"/>
              <a:cs typeface="Arial"/>
              <a:sym typeface="Arial"/>
            </a:endParaRPr>
          </a:p>
        </p:txBody>
      </p:sp>
      <p:cxnSp>
        <p:nvCxnSpPr>
          <p:cNvPr id="35" name="Google Shape;35;p1">
            <a:extLst>
              <a:ext uri="{C183D7F6-B498-43B3-948B-1728B52AA6E4}">
                <adec:decorative xmlns:adec="http://schemas.microsoft.com/office/drawing/2017/decorative" val="1"/>
              </a:ext>
            </a:extLst>
          </p:cNvPr>
          <p:cNvCxnSpPr/>
          <p:nvPr/>
        </p:nvCxnSpPr>
        <p:spPr>
          <a:xfrm>
            <a:off x="14282240" y="8346179"/>
            <a:ext cx="4607596" cy="0"/>
          </a:xfrm>
          <a:prstGeom prst="straightConnector1">
            <a:avLst/>
          </a:prstGeom>
          <a:noFill/>
          <a:ln w="127000" cap="flat" cmpd="sng">
            <a:solidFill>
              <a:srgbClr val="BF0D3E"/>
            </a:solidFill>
            <a:prstDash val="solid"/>
            <a:round/>
            <a:headEnd type="none" w="sm" len="sm"/>
            <a:tailEnd type="none" w="sm" len="sm"/>
          </a:ln>
        </p:spPr>
      </p:cxnSp>
      <p:sp>
        <p:nvSpPr>
          <p:cNvPr id="23" name="Google Shape;23;p1"/>
          <p:cNvSpPr txBox="1"/>
          <p:nvPr/>
        </p:nvSpPr>
        <p:spPr>
          <a:xfrm>
            <a:off x="11732591" y="6696766"/>
            <a:ext cx="9687339" cy="1395159"/>
          </a:xfrm>
          <a:prstGeom prst="rect">
            <a:avLst/>
          </a:prstGeom>
          <a:noFill/>
          <a:ln>
            <a:noFill/>
          </a:ln>
        </p:spPr>
        <p:txBody>
          <a:bodyPr spcFirstLastPara="1" wrap="square" lIns="90100" tIns="45025" rIns="90100" bIns="45025" anchor="t" anchorCtr="0">
            <a:spAutoFit/>
          </a:bodyPr>
          <a:lstStyle/>
          <a:p>
            <a:pPr marL="0" marR="0" lvl="0" indent="0" algn="ctr" rtl="0">
              <a:lnSpc>
                <a:spcPct val="100000"/>
              </a:lnSpc>
              <a:spcBef>
                <a:spcPts val="0"/>
              </a:spcBef>
              <a:spcAft>
                <a:spcPts val="0"/>
              </a:spcAft>
              <a:buNone/>
            </a:pPr>
            <a:r>
              <a:rPr lang="en-US" sz="8475" b="1" i="0" u="none" strike="noStrike" cap="none">
                <a:solidFill>
                  <a:schemeClr val="dk1"/>
                </a:solidFill>
                <a:latin typeface="Century Gothic"/>
                <a:ea typeface="Century Gothic"/>
                <a:cs typeface="Century Gothic"/>
                <a:sym typeface="Century Gothic"/>
              </a:rPr>
              <a:t>Methods</a:t>
            </a:r>
            <a:endParaRPr sz="1314" b="0" i="0" u="none" strike="noStrike" cap="none">
              <a:solidFill>
                <a:srgbClr val="000000"/>
              </a:solidFill>
              <a:latin typeface="Arial"/>
              <a:ea typeface="Arial"/>
              <a:cs typeface="Arial"/>
              <a:sym typeface="Arial"/>
            </a:endParaRPr>
          </a:p>
        </p:txBody>
      </p:sp>
      <p:sp>
        <p:nvSpPr>
          <p:cNvPr id="22" name="Google Shape;22;p1"/>
          <p:cNvSpPr txBox="1"/>
          <p:nvPr/>
        </p:nvSpPr>
        <p:spPr>
          <a:xfrm>
            <a:off x="1206684" y="9029910"/>
            <a:ext cx="9637374" cy="25907254"/>
          </a:xfrm>
          <a:prstGeom prst="rect">
            <a:avLst/>
          </a:prstGeom>
          <a:noFill/>
          <a:ln>
            <a:noFill/>
          </a:ln>
        </p:spPr>
        <p:txBody>
          <a:bodyPr spcFirstLastPara="1" wrap="square" lIns="90100" tIns="45025" rIns="90100" bIns="45025" anchor="t" anchorCtr="0">
            <a:spAutoFit/>
          </a:bodyPr>
          <a:lstStyle/>
          <a:p>
            <a:pPr marL="0" marR="0" lvl="0" indent="0" algn="l" rtl="0">
              <a:lnSpc>
                <a:spcPct val="95000"/>
              </a:lnSpc>
              <a:spcBef>
                <a:spcPts val="0"/>
              </a:spcBef>
              <a:spcAft>
                <a:spcPts val="0"/>
              </a:spcAft>
              <a:buNone/>
            </a:pPr>
            <a:r>
              <a:rPr lang="en-US" sz="2759" b="0" i="0" u="none" strike="noStrike" cap="none">
                <a:solidFill>
                  <a:schemeClr val="dk1"/>
                </a:solidFill>
                <a:latin typeface="Century Gothic"/>
                <a:ea typeface="Century Gothic"/>
                <a:cs typeface="Century Gothic"/>
                <a:sym typeface="Century Gothic"/>
              </a:rPr>
              <a:t>We hope you find this template useful! This one is set up to yield a 48 x  36”  horizontal poster.</a:t>
            </a:r>
            <a:endParaRPr sz="1314" b="0" i="0" u="none" strike="noStrike" cap="none">
              <a:solidFill>
                <a:srgbClr val="000000"/>
              </a:solidFill>
              <a:latin typeface="Arial"/>
              <a:ea typeface="Arial"/>
              <a:cs typeface="Arial"/>
              <a:sym typeface="Arial"/>
            </a:endParaRPr>
          </a:p>
          <a:p>
            <a:pPr marL="0" marR="0" lvl="0" indent="0" algn="l" rtl="0">
              <a:lnSpc>
                <a:spcPct val="95000"/>
              </a:lnSpc>
              <a:spcBef>
                <a:spcPts val="0"/>
              </a:spcBef>
              <a:spcAft>
                <a:spcPts val="0"/>
              </a:spcAft>
              <a:buNone/>
            </a:pPr>
            <a:endParaRPr sz="2759" b="0" i="0" u="none" strike="noStrike" cap="none">
              <a:solidFill>
                <a:schemeClr val="dk1"/>
              </a:solidFill>
              <a:latin typeface="Century Gothic"/>
              <a:ea typeface="Century Gothic"/>
              <a:cs typeface="Century Gothic"/>
              <a:sym typeface="Century Gothic"/>
            </a:endParaRPr>
          </a:p>
          <a:p>
            <a:pPr marL="0" marR="0" lvl="0" indent="0" algn="l" rtl="0">
              <a:lnSpc>
                <a:spcPct val="95000"/>
              </a:lnSpc>
              <a:spcBef>
                <a:spcPts val="0"/>
              </a:spcBef>
              <a:spcAft>
                <a:spcPts val="0"/>
              </a:spcAft>
              <a:buNone/>
            </a:pPr>
            <a:r>
              <a:rPr lang="en-US" sz="2759" b="0" i="0" u="none" strike="noStrike" cap="none">
                <a:solidFill>
                  <a:schemeClr val="dk1"/>
                </a:solidFill>
                <a:latin typeface="Century Gothic"/>
                <a:ea typeface="Century Gothic"/>
                <a:cs typeface="Century Gothic"/>
                <a:sym typeface="Century Gothic"/>
              </a:rPr>
              <a:t>We’ve put in the headings we usually see in these posters, you can copy and paste and change to your heart’s content! We suggest you use black text against a light background so that it is easy to read. Background color can be changed in the design tab, background drop down menu.</a:t>
            </a:r>
            <a:endParaRPr sz="1314" b="0" i="0" u="none" strike="noStrike" cap="none">
              <a:solidFill>
                <a:srgbClr val="000000"/>
              </a:solidFill>
              <a:latin typeface="Arial"/>
              <a:ea typeface="Arial"/>
              <a:cs typeface="Arial"/>
              <a:sym typeface="Arial"/>
            </a:endParaRPr>
          </a:p>
          <a:p>
            <a:pPr marL="0" marR="0" lvl="0" indent="0" algn="l" rtl="0">
              <a:lnSpc>
                <a:spcPct val="95000"/>
              </a:lnSpc>
              <a:spcBef>
                <a:spcPts val="0"/>
              </a:spcBef>
              <a:spcAft>
                <a:spcPts val="0"/>
              </a:spcAft>
              <a:buNone/>
            </a:pPr>
            <a:endParaRPr sz="2759" b="0" i="0" u="none" strike="noStrike" cap="none">
              <a:solidFill>
                <a:schemeClr val="dk1"/>
              </a:solidFill>
              <a:latin typeface="Century Gothic"/>
              <a:ea typeface="Century Gothic"/>
              <a:cs typeface="Century Gothic"/>
              <a:sym typeface="Century Gothic"/>
            </a:endParaRPr>
          </a:p>
          <a:p>
            <a:pPr marL="0" marR="0" lvl="0" indent="0" algn="l" rtl="0">
              <a:lnSpc>
                <a:spcPct val="95000"/>
              </a:lnSpc>
              <a:spcBef>
                <a:spcPts val="0"/>
              </a:spcBef>
              <a:spcAft>
                <a:spcPts val="0"/>
              </a:spcAft>
              <a:buNone/>
            </a:pPr>
            <a:r>
              <a:rPr lang="en-US" sz="2759" b="0" i="0" u="none" strike="noStrike" cap="none">
                <a:solidFill>
                  <a:schemeClr val="dk1"/>
                </a:solidFill>
                <a:latin typeface="Century Gothic"/>
                <a:ea typeface="Century Gothic"/>
                <a:cs typeface="Century Gothic"/>
                <a:sym typeface="Century Gothic"/>
              </a:rPr>
              <a:t>The boxes around the text will automatically fit the text you type, and if you click on the text box, you can use the little handles that appear to stretch or squeeze the text boxes to whatever size you want. If you need just a little more room for your type, change the line spacing to a multiple of .90 or even .85 in home &gt;paragraph &gt;line spacing. The type in your poster’s text boxes should be at least 24 point. </a:t>
            </a:r>
            <a:endParaRPr sz="1314" b="0" i="0" u="none" strike="noStrike" cap="none">
              <a:solidFill>
                <a:srgbClr val="000000"/>
              </a:solidFill>
              <a:latin typeface="Arial"/>
              <a:ea typeface="Arial"/>
              <a:cs typeface="Arial"/>
              <a:sym typeface="Arial"/>
            </a:endParaRPr>
          </a:p>
          <a:p>
            <a:pPr marL="0" marR="0" lvl="0" indent="0" algn="l" rtl="0">
              <a:lnSpc>
                <a:spcPct val="95000"/>
              </a:lnSpc>
              <a:spcBef>
                <a:spcPts val="0"/>
              </a:spcBef>
              <a:spcAft>
                <a:spcPts val="0"/>
              </a:spcAft>
              <a:buNone/>
            </a:pPr>
            <a:endParaRPr sz="2759" b="0" i="0" u="none" strike="noStrike" cap="none">
              <a:solidFill>
                <a:schemeClr val="dk1"/>
              </a:solidFill>
              <a:latin typeface="Century Gothic"/>
              <a:ea typeface="Century Gothic"/>
              <a:cs typeface="Century Gothic"/>
              <a:sym typeface="Century Gothic"/>
            </a:endParaRPr>
          </a:p>
          <a:p>
            <a:pPr marL="0" marR="0" lvl="0" indent="0" algn="l" rtl="0">
              <a:lnSpc>
                <a:spcPct val="95000"/>
              </a:lnSpc>
              <a:spcBef>
                <a:spcPts val="0"/>
              </a:spcBef>
              <a:spcAft>
                <a:spcPts val="0"/>
              </a:spcAft>
              <a:buNone/>
            </a:pPr>
            <a:r>
              <a:rPr lang="en-US" sz="2759" b="0" i="0" u="none" strike="noStrike" cap="none">
                <a:solidFill>
                  <a:schemeClr val="dk1"/>
                </a:solidFill>
                <a:latin typeface="Century Gothic"/>
                <a:ea typeface="Century Gothic"/>
                <a:cs typeface="Century Gothic"/>
                <a:sym typeface="Century Gothic"/>
              </a:rPr>
              <a:t>The dotted lines through the center of the piece will not print, they are for alignment. You can move them around by clicking and holding them, and a little box will tell you where they are on the page. Use them to get your pictures or text boxes aligned together. </a:t>
            </a:r>
            <a:endParaRPr sz="1314" b="0" i="0" u="none" strike="noStrike" cap="none">
              <a:solidFill>
                <a:srgbClr val="000000"/>
              </a:solidFill>
              <a:latin typeface="Arial"/>
              <a:ea typeface="Arial"/>
              <a:cs typeface="Arial"/>
              <a:sym typeface="Arial"/>
            </a:endParaRPr>
          </a:p>
          <a:p>
            <a:pPr marL="0" marR="0" lvl="0" indent="0" algn="l" rtl="0">
              <a:lnSpc>
                <a:spcPct val="95000"/>
              </a:lnSpc>
              <a:spcBef>
                <a:spcPts val="0"/>
              </a:spcBef>
              <a:spcAft>
                <a:spcPts val="0"/>
              </a:spcAft>
              <a:buNone/>
            </a:pPr>
            <a:endParaRPr sz="2759" b="0" i="0" u="none" strike="noStrike" cap="none">
              <a:solidFill>
                <a:schemeClr val="dk1"/>
              </a:solidFill>
              <a:latin typeface="Century Gothic"/>
              <a:ea typeface="Century Gothic"/>
              <a:cs typeface="Century Gothic"/>
              <a:sym typeface="Century Gothic"/>
            </a:endParaRPr>
          </a:p>
          <a:p>
            <a:pPr marL="0" marR="0" lvl="0" indent="0" algn="l" rtl="0">
              <a:lnSpc>
                <a:spcPct val="95000"/>
              </a:lnSpc>
              <a:spcBef>
                <a:spcPts val="0"/>
              </a:spcBef>
              <a:spcAft>
                <a:spcPts val="0"/>
              </a:spcAft>
              <a:buNone/>
            </a:pPr>
            <a:r>
              <a:rPr lang="en-US" sz="2759" b="0" i="0" u="none" strike="noStrike" cap="none">
                <a:solidFill>
                  <a:schemeClr val="dk1"/>
                </a:solidFill>
                <a:latin typeface="Century Gothic"/>
                <a:ea typeface="Century Gothic"/>
                <a:cs typeface="Century Gothic"/>
                <a:sym typeface="Century Gothic"/>
              </a:rPr>
              <a:t>You can add a guideline by holding the control key down as you move one. It can also help to turn on Snap to Guides by right clicking the background and going to Grid and Guides. That will make images and text boxes “magnetically” snap to the guidelines.</a:t>
            </a:r>
            <a:endParaRPr sz="1314" b="0" i="0" u="none" strike="noStrike" cap="none">
              <a:solidFill>
                <a:srgbClr val="000000"/>
              </a:solidFill>
              <a:latin typeface="Arial"/>
              <a:ea typeface="Arial"/>
              <a:cs typeface="Arial"/>
              <a:sym typeface="Arial"/>
            </a:endParaRPr>
          </a:p>
          <a:p>
            <a:pPr marL="0" marR="0" lvl="0" indent="0" algn="l" rtl="0">
              <a:lnSpc>
                <a:spcPct val="95000"/>
              </a:lnSpc>
              <a:spcBef>
                <a:spcPts val="0"/>
              </a:spcBef>
              <a:spcAft>
                <a:spcPts val="0"/>
              </a:spcAft>
              <a:buNone/>
            </a:pPr>
            <a:endParaRPr sz="2759" b="0" i="0" u="none" strike="noStrike" cap="none">
              <a:solidFill>
                <a:schemeClr val="dk1"/>
              </a:solidFill>
              <a:latin typeface="Century Gothic"/>
              <a:ea typeface="Century Gothic"/>
              <a:cs typeface="Century Gothic"/>
              <a:sym typeface="Century Gothic"/>
            </a:endParaRPr>
          </a:p>
          <a:p>
            <a:pPr marL="0" marR="0" lvl="0" indent="0" algn="l" rtl="0">
              <a:lnSpc>
                <a:spcPct val="95000"/>
              </a:lnSpc>
              <a:spcBef>
                <a:spcPts val="0"/>
              </a:spcBef>
              <a:spcAft>
                <a:spcPts val="0"/>
              </a:spcAft>
              <a:buNone/>
            </a:pPr>
            <a:r>
              <a:rPr lang="en-US" sz="2759" b="1" i="0" u="none" strike="noStrike" cap="none">
                <a:solidFill>
                  <a:schemeClr val="dk1"/>
                </a:solidFill>
                <a:latin typeface="Century Gothic"/>
                <a:ea typeface="Century Gothic"/>
                <a:cs typeface="Century Gothic"/>
                <a:sym typeface="Century Gothic"/>
              </a:rPr>
              <a:t>How to bring things in from Excel® and Word®</a:t>
            </a:r>
            <a:endParaRPr sz="2759" b="0" i="0" u="none" strike="noStrike" cap="none">
              <a:solidFill>
                <a:schemeClr val="dk1"/>
              </a:solidFill>
              <a:latin typeface="Century Gothic"/>
              <a:ea typeface="Century Gothic"/>
              <a:cs typeface="Century Gothic"/>
              <a:sym typeface="Century Gothic"/>
            </a:endParaRPr>
          </a:p>
          <a:p>
            <a:pPr marL="0" marR="0" lvl="0" indent="0" algn="l" rtl="0">
              <a:lnSpc>
                <a:spcPct val="95000"/>
              </a:lnSpc>
              <a:spcBef>
                <a:spcPts val="0"/>
              </a:spcBef>
              <a:spcAft>
                <a:spcPts val="0"/>
              </a:spcAft>
              <a:buNone/>
            </a:pPr>
            <a:endParaRPr sz="2759" b="0" i="0" u="none" strike="noStrike" cap="none">
              <a:solidFill>
                <a:schemeClr val="dk1"/>
              </a:solidFill>
              <a:latin typeface="Century Gothic"/>
              <a:ea typeface="Century Gothic"/>
              <a:cs typeface="Century Gothic"/>
              <a:sym typeface="Century Gothic"/>
            </a:endParaRPr>
          </a:p>
          <a:p>
            <a:pPr marL="0" marR="0" lvl="0" indent="0" algn="l" rtl="0">
              <a:lnSpc>
                <a:spcPct val="95000"/>
              </a:lnSpc>
              <a:spcBef>
                <a:spcPts val="0"/>
              </a:spcBef>
              <a:spcAft>
                <a:spcPts val="0"/>
              </a:spcAft>
              <a:buNone/>
            </a:pPr>
            <a:r>
              <a:rPr lang="en-US" sz="2759" b="1" i="0" u="none" strike="noStrike" cap="none">
                <a:solidFill>
                  <a:schemeClr val="dk1"/>
                </a:solidFill>
                <a:latin typeface="Century Gothic"/>
                <a:ea typeface="Century Gothic"/>
                <a:cs typeface="Century Gothic"/>
                <a:sym typeface="Century Gothic"/>
              </a:rPr>
              <a:t>Excel</a:t>
            </a:r>
            <a:r>
              <a:rPr lang="en-US" sz="2759" b="0" i="0" u="none" strike="noStrike" cap="none">
                <a:solidFill>
                  <a:schemeClr val="dk1"/>
                </a:solidFill>
                <a:latin typeface="Century Gothic"/>
                <a:ea typeface="Century Gothic"/>
                <a:cs typeface="Century Gothic"/>
                <a:sym typeface="Century Gothic"/>
              </a:rPr>
              <a:t>- select the chart, then copy (ctl+C), and paste (ctl+V) into PowerPoint®. The chart can then be stretched to fit or edited as required. </a:t>
            </a:r>
            <a:r>
              <a:rPr lang="en-US" sz="2759" b="1" i="1" u="sng" strike="noStrike" cap="none">
                <a:solidFill>
                  <a:schemeClr val="dk1"/>
                </a:solidFill>
                <a:latin typeface="Century Gothic"/>
                <a:ea typeface="Century Gothic"/>
                <a:cs typeface="Century Gothic"/>
                <a:sym typeface="Century Gothic"/>
              </a:rPr>
              <a:t>Watch out</a:t>
            </a:r>
            <a:r>
              <a:rPr lang="en-US" sz="2759" b="0" i="0" u="none" strike="noStrike" cap="none">
                <a:solidFill>
                  <a:schemeClr val="dk1"/>
                </a:solidFill>
                <a:latin typeface="Century Gothic"/>
                <a:ea typeface="Century Gothic"/>
                <a:cs typeface="Century Gothic"/>
                <a:sym typeface="Century Gothic"/>
              </a:rPr>
              <a:t> for scientific symbols used in imported charts, which PowerPoint will not recognize as a used font and may print improperly if we don’t have the font installed on our system. It is best to use the Symbol font for scientific characters, we always have that installed.</a:t>
            </a:r>
            <a:endParaRPr sz="1314" b="0" i="0" u="none" strike="noStrike" cap="none">
              <a:solidFill>
                <a:srgbClr val="000000"/>
              </a:solidFill>
              <a:latin typeface="Arial"/>
              <a:ea typeface="Arial"/>
              <a:cs typeface="Arial"/>
              <a:sym typeface="Arial"/>
            </a:endParaRPr>
          </a:p>
          <a:p>
            <a:pPr marL="0" marR="0" lvl="0" indent="0" algn="l" rtl="0">
              <a:lnSpc>
                <a:spcPct val="95000"/>
              </a:lnSpc>
              <a:spcBef>
                <a:spcPts val="0"/>
              </a:spcBef>
              <a:spcAft>
                <a:spcPts val="0"/>
              </a:spcAft>
              <a:buNone/>
            </a:pPr>
            <a:endParaRPr sz="2759" b="0" i="0" u="none" strike="noStrike" cap="none">
              <a:solidFill>
                <a:schemeClr val="dk1"/>
              </a:solidFill>
              <a:latin typeface="Century Gothic"/>
              <a:ea typeface="Century Gothic"/>
              <a:cs typeface="Century Gothic"/>
              <a:sym typeface="Century Gothic"/>
            </a:endParaRPr>
          </a:p>
          <a:p>
            <a:pPr marL="0" marR="0" lvl="0" indent="0" algn="l" rtl="0">
              <a:lnSpc>
                <a:spcPct val="95000"/>
              </a:lnSpc>
              <a:spcBef>
                <a:spcPts val="0"/>
              </a:spcBef>
              <a:spcAft>
                <a:spcPts val="0"/>
              </a:spcAft>
              <a:buNone/>
            </a:pPr>
            <a:r>
              <a:rPr lang="en-US" sz="2759" b="1" i="0" u="none" strike="noStrike" cap="none">
                <a:solidFill>
                  <a:schemeClr val="dk1"/>
                </a:solidFill>
                <a:latin typeface="Century Gothic"/>
                <a:ea typeface="Century Gothic"/>
                <a:cs typeface="Century Gothic"/>
                <a:sym typeface="Century Gothic"/>
              </a:rPr>
              <a:t>Word</a:t>
            </a:r>
            <a:r>
              <a:rPr lang="en-US" sz="2759" b="0" i="0" u="none" strike="noStrike" cap="none">
                <a:solidFill>
                  <a:schemeClr val="dk1"/>
                </a:solidFill>
                <a:latin typeface="Century Gothic"/>
                <a:ea typeface="Century Gothic"/>
                <a:cs typeface="Century Gothic"/>
                <a:sym typeface="Century Gothic"/>
              </a:rPr>
              <a:t>- select the text to be brought into PowerPoint, copy, then paste the text into a new or existing text block. This text is editable. You can change the size, color, etc. in home &gt;font. We suggest you not put shadows on smaller text. Stick with Arial and Times New Roman fonts so your collaborators will have them. </a:t>
            </a:r>
            <a:endParaRPr sz="1314" b="0" i="0" u="none" strike="noStrike" cap="none">
              <a:solidFill>
                <a:srgbClr val="000000"/>
              </a:solidFill>
              <a:latin typeface="Arial"/>
              <a:ea typeface="Arial"/>
              <a:cs typeface="Arial"/>
              <a:sym typeface="Arial"/>
            </a:endParaRPr>
          </a:p>
          <a:p>
            <a:pPr marL="0" marR="0" lvl="0" indent="0" algn="l" rtl="0">
              <a:lnSpc>
                <a:spcPct val="95000"/>
              </a:lnSpc>
              <a:spcBef>
                <a:spcPts val="0"/>
              </a:spcBef>
              <a:spcAft>
                <a:spcPts val="0"/>
              </a:spcAft>
              <a:buNone/>
            </a:pPr>
            <a:endParaRPr sz="2759" b="0" i="0" u="none" strike="noStrike" cap="none">
              <a:solidFill>
                <a:schemeClr val="dk1"/>
              </a:solidFill>
              <a:latin typeface="Century Gothic"/>
              <a:ea typeface="Century Gothic"/>
              <a:cs typeface="Century Gothic"/>
              <a:sym typeface="Century Gothic"/>
            </a:endParaRPr>
          </a:p>
          <a:p>
            <a:pPr marL="0" marR="0" lvl="0" indent="0" algn="l" rtl="0">
              <a:lnSpc>
                <a:spcPct val="95000"/>
              </a:lnSpc>
              <a:spcBef>
                <a:spcPts val="0"/>
              </a:spcBef>
              <a:spcAft>
                <a:spcPts val="0"/>
              </a:spcAft>
              <a:buNone/>
            </a:pPr>
            <a:r>
              <a:rPr lang="en-US" sz="2759" b="1" i="0" u="none" strike="noStrike" cap="none">
                <a:solidFill>
                  <a:schemeClr val="dk1"/>
                </a:solidFill>
                <a:latin typeface="Century Gothic"/>
                <a:ea typeface="Century Gothic"/>
                <a:cs typeface="Century Gothic"/>
                <a:sym typeface="Century Gothic"/>
              </a:rPr>
              <a:t>Tables</a:t>
            </a:r>
            <a:r>
              <a:rPr lang="en-US" sz="2759" b="0" i="0" u="none" strike="noStrike" cap="none">
                <a:solidFill>
                  <a:schemeClr val="dk1"/>
                </a:solidFill>
                <a:latin typeface="Century Gothic"/>
                <a:ea typeface="Century Gothic"/>
                <a:cs typeface="Century Gothic"/>
                <a:sym typeface="Century Gothic"/>
              </a:rPr>
              <a:t> that come in funny can often be fixed by doing paste &gt;special &gt;enhanced metafile.</a:t>
            </a:r>
            <a:endParaRPr sz="1314" b="0" i="0" u="none" strike="noStrike" cap="none">
              <a:solidFill>
                <a:srgbClr val="000000"/>
              </a:solidFill>
              <a:latin typeface="Arial"/>
              <a:ea typeface="Arial"/>
              <a:cs typeface="Arial"/>
              <a:sym typeface="Arial"/>
            </a:endParaRPr>
          </a:p>
          <a:p>
            <a:pPr marL="0" marR="0" lvl="0" indent="0" algn="l" rtl="0">
              <a:lnSpc>
                <a:spcPct val="95000"/>
              </a:lnSpc>
              <a:spcBef>
                <a:spcPts val="0"/>
              </a:spcBef>
              <a:spcAft>
                <a:spcPts val="0"/>
              </a:spcAft>
              <a:buNone/>
            </a:pPr>
            <a:endParaRPr sz="2759" b="1" i="0" u="none" strike="noStrike" cap="none">
              <a:solidFill>
                <a:schemeClr val="dk1"/>
              </a:solidFill>
              <a:latin typeface="Century Gothic"/>
              <a:ea typeface="Century Gothic"/>
              <a:cs typeface="Century Gothic"/>
              <a:sym typeface="Century Gothic"/>
            </a:endParaRPr>
          </a:p>
          <a:p>
            <a:pPr marL="0" marR="0" lvl="0" indent="0" algn="l" rtl="0">
              <a:lnSpc>
                <a:spcPct val="95000"/>
              </a:lnSpc>
              <a:spcBef>
                <a:spcPts val="0"/>
              </a:spcBef>
              <a:spcAft>
                <a:spcPts val="0"/>
              </a:spcAft>
              <a:buNone/>
            </a:pPr>
            <a:r>
              <a:rPr lang="en-US" sz="2759" b="1" i="0" u="none" strike="noStrike" cap="none">
                <a:solidFill>
                  <a:schemeClr val="dk1"/>
                </a:solidFill>
                <a:latin typeface="Century Gothic"/>
                <a:ea typeface="Century Gothic"/>
                <a:cs typeface="Century Gothic"/>
                <a:sym typeface="Century Gothic"/>
              </a:rPr>
              <a:t>Photos</a:t>
            </a:r>
            <a:endParaRPr sz="2759" b="0" i="0" u="none" strike="noStrike" cap="none">
              <a:solidFill>
                <a:schemeClr val="dk1"/>
              </a:solidFill>
              <a:latin typeface="Century Gothic"/>
              <a:ea typeface="Century Gothic"/>
              <a:cs typeface="Century Gothic"/>
              <a:sym typeface="Century Gothic"/>
            </a:endParaRPr>
          </a:p>
          <a:p>
            <a:pPr marL="0" marR="0" lvl="0" indent="0" algn="l" rtl="0">
              <a:lnSpc>
                <a:spcPct val="95000"/>
              </a:lnSpc>
              <a:spcBef>
                <a:spcPts val="0"/>
              </a:spcBef>
              <a:spcAft>
                <a:spcPts val="0"/>
              </a:spcAft>
              <a:buNone/>
            </a:pPr>
            <a:endParaRPr sz="2759" b="0" i="0" u="none" strike="noStrike" cap="none">
              <a:solidFill>
                <a:schemeClr val="dk1"/>
              </a:solidFill>
              <a:latin typeface="Century Gothic"/>
              <a:ea typeface="Century Gothic"/>
              <a:cs typeface="Century Gothic"/>
              <a:sym typeface="Century Gothic"/>
            </a:endParaRPr>
          </a:p>
          <a:p>
            <a:pPr marL="0" marR="0" lvl="0" indent="0" algn="l" rtl="0">
              <a:lnSpc>
                <a:spcPct val="95000"/>
              </a:lnSpc>
              <a:spcBef>
                <a:spcPts val="0"/>
              </a:spcBef>
              <a:spcAft>
                <a:spcPts val="0"/>
              </a:spcAft>
              <a:buNone/>
            </a:pPr>
            <a:r>
              <a:rPr lang="en-US" sz="2759" b="0" i="0" u="none" strike="noStrike" cap="none">
                <a:solidFill>
                  <a:schemeClr val="dk1"/>
                </a:solidFill>
                <a:latin typeface="Century Gothic"/>
                <a:ea typeface="Century Gothic"/>
                <a:cs typeface="Century Gothic"/>
                <a:sym typeface="Century Gothic"/>
              </a:rPr>
              <a:t>We need images to be 72 to 100 dpi in their </a:t>
            </a:r>
            <a:r>
              <a:rPr lang="en-US" sz="2759" b="0" i="0" u="sng" strike="noStrike" cap="none">
                <a:solidFill>
                  <a:schemeClr val="dk1"/>
                </a:solidFill>
                <a:latin typeface="Century Gothic"/>
                <a:ea typeface="Century Gothic"/>
                <a:cs typeface="Century Gothic"/>
                <a:sym typeface="Century Gothic"/>
              </a:rPr>
              <a:t>final size</a:t>
            </a:r>
            <a:r>
              <a:rPr lang="en-US" sz="2759" b="0" i="0" u="none" strike="noStrike" cap="none">
                <a:solidFill>
                  <a:schemeClr val="dk1"/>
                </a:solidFill>
                <a:latin typeface="Century Gothic"/>
                <a:ea typeface="Century Gothic"/>
                <a:cs typeface="Century Gothic"/>
                <a:sym typeface="Century Gothic"/>
              </a:rPr>
              <a:t>, a rough rule of thumb that a  500 kb jpg (2 megapixel) image file can go up to 12x16” on your poster. Do insert &gt;from file to import them.</a:t>
            </a:r>
            <a:endParaRPr sz="1314" b="0" i="0" u="none" strike="noStrike" cap="none">
              <a:solidFill>
                <a:srgbClr val="000000"/>
              </a:solidFill>
              <a:latin typeface="Arial"/>
              <a:ea typeface="Arial"/>
              <a:cs typeface="Arial"/>
              <a:sym typeface="Arial"/>
            </a:endParaRPr>
          </a:p>
          <a:p>
            <a:pPr marL="0" marR="0" lvl="0" indent="0" algn="l" rtl="0">
              <a:lnSpc>
                <a:spcPct val="95000"/>
              </a:lnSpc>
              <a:spcBef>
                <a:spcPts val="0"/>
              </a:spcBef>
              <a:spcAft>
                <a:spcPts val="0"/>
              </a:spcAft>
              <a:buNone/>
            </a:pPr>
            <a:endParaRPr sz="2759" b="1" i="0" u="none" strike="noStrike" cap="none">
              <a:solidFill>
                <a:schemeClr val="dk1"/>
              </a:solidFill>
              <a:latin typeface="Century Gothic"/>
              <a:ea typeface="Century Gothic"/>
              <a:cs typeface="Century Gothic"/>
              <a:sym typeface="Century Gothic"/>
            </a:endParaRPr>
          </a:p>
          <a:p>
            <a:pPr marL="0" marR="0" lvl="0" indent="0" algn="l" rtl="0">
              <a:lnSpc>
                <a:spcPct val="95000"/>
              </a:lnSpc>
              <a:spcBef>
                <a:spcPts val="0"/>
              </a:spcBef>
              <a:spcAft>
                <a:spcPts val="0"/>
              </a:spcAft>
              <a:buNone/>
            </a:pPr>
            <a:r>
              <a:rPr lang="en-US" sz="2759" b="1" i="0" u="none" strike="noStrike" cap="none">
                <a:solidFill>
                  <a:schemeClr val="dk1"/>
                </a:solidFill>
                <a:latin typeface="Century Gothic"/>
                <a:ea typeface="Century Gothic"/>
                <a:cs typeface="Century Gothic"/>
                <a:sym typeface="Century Gothic"/>
              </a:rPr>
              <a:t>Preview: </a:t>
            </a:r>
            <a:r>
              <a:rPr lang="en-US" sz="2759" b="0" i="0" u="none" strike="noStrike" cap="none">
                <a:solidFill>
                  <a:schemeClr val="dk1"/>
                </a:solidFill>
                <a:latin typeface="Century Gothic"/>
                <a:ea typeface="Century Gothic"/>
                <a:cs typeface="Century Gothic"/>
                <a:sym typeface="Century Gothic"/>
              </a:rPr>
              <a:t>To see your in poster in actual size, go to view-zoom-100%. It’s important to walk through your poster viewing it at full size to be sure it’s going to look OK.</a:t>
            </a:r>
            <a:endParaRPr sz="1314" b="0" i="0" u="none" strike="noStrike" cap="none">
              <a:solidFill>
                <a:srgbClr val="000000"/>
              </a:solidFill>
              <a:latin typeface="Arial"/>
              <a:ea typeface="Arial"/>
              <a:cs typeface="Arial"/>
              <a:sym typeface="Arial"/>
            </a:endParaRPr>
          </a:p>
          <a:p>
            <a:pPr marL="0" marR="0" lvl="0" indent="0" algn="l" rtl="0">
              <a:lnSpc>
                <a:spcPct val="95000"/>
              </a:lnSpc>
              <a:spcBef>
                <a:spcPts val="0"/>
              </a:spcBef>
              <a:spcAft>
                <a:spcPts val="0"/>
              </a:spcAft>
              <a:buNone/>
            </a:pPr>
            <a:endParaRPr sz="2759" b="0" i="0" u="none" strike="noStrike" cap="none">
              <a:solidFill>
                <a:schemeClr val="dk1"/>
              </a:solidFill>
              <a:latin typeface="Century Gothic"/>
              <a:ea typeface="Century Gothic"/>
              <a:cs typeface="Century Gothic"/>
              <a:sym typeface="Century Gothic"/>
            </a:endParaRPr>
          </a:p>
          <a:p>
            <a:pPr marL="0" marR="0" lvl="0" indent="0" algn="l" rtl="0">
              <a:lnSpc>
                <a:spcPct val="95000"/>
              </a:lnSpc>
              <a:spcBef>
                <a:spcPts val="0"/>
              </a:spcBef>
              <a:spcAft>
                <a:spcPts val="0"/>
              </a:spcAft>
              <a:buNone/>
            </a:pPr>
            <a:endParaRPr sz="2759" b="1" i="0" u="none" strike="noStrike" cap="none">
              <a:solidFill>
                <a:schemeClr val="dk1"/>
              </a:solidFill>
              <a:latin typeface="Century Gothic"/>
              <a:ea typeface="Century Gothic"/>
              <a:cs typeface="Century Gothic"/>
              <a:sym typeface="Century Gothic"/>
            </a:endParaRPr>
          </a:p>
        </p:txBody>
      </p:sp>
      <p:cxnSp>
        <p:nvCxnSpPr>
          <p:cNvPr id="34" name="Google Shape;34;p1">
            <a:extLst>
              <a:ext uri="{C183D7F6-B498-43B3-948B-1728B52AA6E4}">
                <adec:decorative xmlns:adec="http://schemas.microsoft.com/office/drawing/2017/decorative" val="1"/>
              </a:ext>
            </a:extLst>
          </p:cNvPr>
          <p:cNvCxnSpPr/>
          <p:nvPr/>
        </p:nvCxnSpPr>
        <p:spPr>
          <a:xfrm>
            <a:off x="2856556" y="8346179"/>
            <a:ext cx="6303282" cy="0"/>
          </a:xfrm>
          <a:prstGeom prst="straightConnector1">
            <a:avLst/>
          </a:prstGeom>
          <a:noFill/>
          <a:ln w="127000" cap="flat" cmpd="sng">
            <a:solidFill>
              <a:srgbClr val="BF0D3E"/>
            </a:solidFill>
            <a:prstDash val="solid"/>
            <a:round/>
            <a:headEnd type="none" w="sm" len="sm"/>
            <a:tailEnd type="none" w="sm" len="sm"/>
          </a:ln>
        </p:spPr>
      </p:cxnSp>
      <p:sp>
        <p:nvSpPr>
          <p:cNvPr id="32" name="Google Shape;32;p1"/>
          <p:cNvSpPr txBox="1"/>
          <p:nvPr/>
        </p:nvSpPr>
        <p:spPr>
          <a:xfrm>
            <a:off x="1144104" y="6696766"/>
            <a:ext cx="9687339" cy="1395159"/>
          </a:xfrm>
          <a:prstGeom prst="rect">
            <a:avLst/>
          </a:prstGeom>
          <a:noFill/>
          <a:ln>
            <a:noFill/>
          </a:ln>
        </p:spPr>
        <p:txBody>
          <a:bodyPr spcFirstLastPara="1" wrap="square" lIns="90100" tIns="45025" rIns="90100" bIns="45025" anchor="t" anchorCtr="0">
            <a:spAutoFit/>
          </a:bodyPr>
          <a:lstStyle/>
          <a:p>
            <a:pPr marL="0" marR="0" lvl="0" indent="0" algn="ctr" rtl="0">
              <a:lnSpc>
                <a:spcPct val="100000"/>
              </a:lnSpc>
              <a:spcBef>
                <a:spcPts val="0"/>
              </a:spcBef>
              <a:spcAft>
                <a:spcPts val="0"/>
              </a:spcAft>
              <a:buNone/>
            </a:pPr>
            <a:r>
              <a:rPr lang="en-US" sz="8475" b="1" i="0" u="none" strike="noStrike" cap="none">
                <a:solidFill>
                  <a:schemeClr val="dk1"/>
                </a:solidFill>
                <a:latin typeface="Century Gothic"/>
                <a:ea typeface="Century Gothic"/>
                <a:cs typeface="Century Gothic"/>
                <a:sym typeface="Century Gothic"/>
              </a:rPr>
              <a:t>Introduction</a:t>
            </a:r>
            <a:endParaRPr sz="1314" b="0" i="0" u="none" strike="noStrike" cap="none">
              <a:solidFill>
                <a:srgbClr val="000000"/>
              </a:solidFill>
              <a:latin typeface="Arial"/>
              <a:ea typeface="Arial"/>
              <a:cs typeface="Arial"/>
              <a:sym typeface="Arial"/>
            </a:endParaRPr>
          </a:p>
        </p:txBody>
      </p:sp>
      <p:pic>
        <p:nvPicPr>
          <p:cNvPr id="4" name="Picture 3" descr="Logo for the Frederick P. Whiddon College of Medicine">
            <a:extLst>
              <a:ext uri="{FF2B5EF4-FFF2-40B4-BE49-F238E27FC236}">
                <a16:creationId xmlns:a16="http://schemas.microsoft.com/office/drawing/2014/main" id="{E9F47164-2F3D-6BD9-1146-A7774D3DF193}"/>
              </a:ext>
            </a:extLst>
          </p:cNvPr>
          <p:cNvPicPr>
            <a:picLocks noChangeAspect="1"/>
          </p:cNvPicPr>
          <p:nvPr/>
        </p:nvPicPr>
        <p:blipFill>
          <a:blip r:embed="rId3"/>
          <a:stretch>
            <a:fillRect/>
          </a:stretch>
        </p:blipFill>
        <p:spPr>
          <a:xfrm>
            <a:off x="33500944" y="2480030"/>
            <a:ext cx="8482213" cy="1365617"/>
          </a:xfrm>
          <a:prstGeom prst="rect">
            <a:avLst/>
          </a:prstGeom>
        </p:spPr>
      </p:pic>
      <p:pic>
        <p:nvPicPr>
          <p:cNvPr id="3" name="Picture 2" descr="Logo for the Frederick P. Whiddon College of Medicine">
            <a:extLst>
              <a:ext uri="{FF2B5EF4-FFF2-40B4-BE49-F238E27FC236}">
                <a16:creationId xmlns:a16="http://schemas.microsoft.com/office/drawing/2014/main" id="{E01842EF-509F-B883-DE83-64E225C4A57B}"/>
              </a:ext>
            </a:extLst>
          </p:cNvPr>
          <p:cNvPicPr>
            <a:picLocks noChangeAspect="1"/>
          </p:cNvPicPr>
          <p:nvPr/>
        </p:nvPicPr>
        <p:blipFill>
          <a:blip r:embed="rId3"/>
          <a:stretch>
            <a:fillRect/>
          </a:stretch>
        </p:blipFill>
        <p:spPr>
          <a:xfrm>
            <a:off x="1245770" y="2480030"/>
            <a:ext cx="8482213" cy="1365617"/>
          </a:xfrm>
          <a:prstGeom prst="rect">
            <a:avLst/>
          </a:prstGeom>
        </p:spPr>
      </p:pic>
      <p:sp>
        <p:nvSpPr>
          <p:cNvPr id="25" name="Google Shape;25;p1"/>
          <p:cNvSpPr txBox="1"/>
          <p:nvPr/>
        </p:nvSpPr>
        <p:spPr>
          <a:xfrm>
            <a:off x="1519583" y="1214782"/>
            <a:ext cx="40326300" cy="5918100"/>
          </a:xfrm>
          <a:prstGeom prst="rect">
            <a:avLst/>
          </a:prstGeom>
          <a:noFill/>
          <a:ln>
            <a:noFill/>
          </a:ln>
        </p:spPr>
        <p:txBody>
          <a:bodyPr spcFirstLastPara="1" wrap="square" lIns="90100" tIns="45025" rIns="90100" bIns="45025" anchor="t" anchorCtr="0">
            <a:spAutoFit/>
          </a:bodyPr>
          <a:lstStyle/>
          <a:p>
            <a:pPr marL="0" lvl="0" indent="0" algn="ctr" rtl="0">
              <a:lnSpc>
                <a:spcPct val="115000"/>
              </a:lnSpc>
              <a:spcBef>
                <a:spcPts val="0"/>
              </a:spcBef>
              <a:spcAft>
                <a:spcPts val="0"/>
              </a:spcAft>
              <a:buSzPts val="1100"/>
              <a:buNone/>
            </a:pPr>
            <a:r>
              <a:rPr lang="en-US" sz="12300" b="1" dirty="0">
                <a:solidFill>
                  <a:srgbClr val="FFFFFF"/>
                </a:solidFill>
                <a:latin typeface="Century Gothic"/>
                <a:ea typeface="Century Gothic"/>
                <a:cs typeface="Century Gothic"/>
                <a:sym typeface="Century Gothic"/>
              </a:rPr>
              <a:t>Title of the Research Study</a:t>
            </a:r>
            <a:endParaRPr sz="12319" b="1" dirty="0">
              <a:solidFill>
                <a:srgbClr val="FFFFFF"/>
              </a:solidFill>
              <a:latin typeface="Century Gothic"/>
              <a:ea typeface="Century Gothic"/>
              <a:cs typeface="Century Gothic"/>
              <a:sym typeface="Century Gothic"/>
            </a:endParaRPr>
          </a:p>
          <a:p>
            <a:pPr marL="0" lvl="0" indent="0" algn="ctr" rtl="0">
              <a:lnSpc>
                <a:spcPct val="115000"/>
              </a:lnSpc>
              <a:spcBef>
                <a:spcPts val="0"/>
              </a:spcBef>
              <a:spcAft>
                <a:spcPts val="0"/>
              </a:spcAft>
              <a:buClr>
                <a:schemeClr val="dk1"/>
              </a:buClr>
              <a:buSzPts val="1100"/>
              <a:buFont typeface="Arial"/>
              <a:buNone/>
            </a:pPr>
            <a:r>
              <a:rPr lang="en-US" sz="8500" b="1" dirty="0">
                <a:solidFill>
                  <a:srgbClr val="FFFFFF"/>
                </a:solidFill>
                <a:latin typeface="Century Gothic"/>
                <a:ea typeface="Century Gothic"/>
                <a:cs typeface="Century Gothic"/>
                <a:sym typeface="Century Gothic"/>
              </a:rPr>
              <a:t>PEOPLE WHO DID THE STUDY</a:t>
            </a:r>
            <a:endParaRPr sz="8500" b="1" dirty="0">
              <a:solidFill>
                <a:srgbClr val="FFFFFF"/>
              </a:solidFill>
              <a:latin typeface="Century Gothic"/>
              <a:ea typeface="Century Gothic"/>
              <a:cs typeface="Century Gothic"/>
              <a:sym typeface="Century Gothic"/>
            </a:endParaRPr>
          </a:p>
          <a:p>
            <a:pPr marL="0" lvl="0" indent="0" algn="ctr" rtl="0">
              <a:lnSpc>
                <a:spcPct val="115000"/>
              </a:lnSpc>
              <a:spcBef>
                <a:spcPts val="0"/>
              </a:spcBef>
              <a:spcAft>
                <a:spcPts val="0"/>
              </a:spcAft>
              <a:buClr>
                <a:schemeClr val="dk1"/>
              </a:buClr>
              <a:buSzPts val="1100"/>
              <a:buFont typeface="Arial"/>
              <a:buNone/>
            </a:pPr>
            <a:r>
              <a:rPr lang="en-US" sz="4750" b="1" i="1" dirty="0">
                <a:solidFill>
                  <a:srgbClr val="FFFFFF"/>
                </a:solidFill>
                <a:latin typeface="Century Gothic"/>
                <a:ea typeface="Century Gothic"/>
                <a:cs typeface="Century Gothic"/>
                <a:sym typeface="Century Gothic"/>
              </a:rPr>
              <a:t>UNIVERSITIES AND/OR  HOSPITALS THEY ARE AFFILIATED WITH</a:t>
            </a:r>
            <a:endParaRPr sz="4750" b="1" i="1" dirty="0">
              <a:solidFill>
                <a:srgbClr val="FFFFFF"/>
              </a:solidFill>
              <a:latin typeface="Century Gothic"/>
              <a:ea typeface="Century Gothic"/>
              <a:cs typeface="Century Gothic"/>
              <a:sym typeface="Century Gothic"/>
            </a:endParaRPr>
          </a:p>
          <a:p>
            <a:pPr marL="0" marR="0" lvl="0" indent="0" algn="ctr" rtl="0">
              <a:lnSpc>
                <a:spcPct val="100000"/>
              </a:lnSpc>
              <a:spcBef>
                <a:spcPts val="0"/>
              </a:spcBef>
              <a:spcAft>
                <a:spcPts val="0"/>
              </a:spcAft>
              <a:buNone/>
            </a:pPr>
            <a:endParaRPr sz="8475" b="1" dirty="0">
              <a:solidFill>
                <a:srgbClr val="FFFFFF"/>
              </a:solidFill>
              <a:latin typeface="Century Gothic"/>
              <a:ea typeface="Century Gothic"/>
              <a:cs typeface="Century Gothic"/>
              <a:sym typeface="Century Gothic"/>
            </a:endParaRPr>
          </a:p>
        </p:txBody>
      </p:sp>
    </p:spTree>
  </p:cSld>
  <p:clrMapOvr>
    <a:masterClrMapping/>
  </p:clrMapOvr>
</p:sld>
</file>

<file path=ppt/theme/theme1.xml><?xml version="1.0" encoding="utf-8"?>
<a:theme xmlns:a="http://schemas.openxmlformats.org/drawingml/2006/main" name="Default Design">
  <a:themeElements>
    <a:clrScheme name="Custom 28">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FFFFFF"/>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586</Words>
  <Application>Microsoft Macintosh PowerPoint</Application>
  <PresentationFormat>Custom</PresentationFormat>
  <Paragraphs>44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Century Gothic</vt:lpstr>
      <vt:lpstr>Noto Sans Symbols</vt:lpstr>
      <vt:lpstr>Arial</vt: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Ethan Shulda;www.postersession.com</dc:creator>
  <cp:lastModifiedBy>Bernell Dorrough</cp:lastModifiedBy>
  <cp:revision>3</cp:revision>
  <dcterms:created xsi:type="dcterms:W3CDTF">2008-12-04T00:20:37Z</dcterms:created>
  <dcterms:modified xsi:type="dcterms:W3CDTF">2024-11-07T15:01:04Z</dcterms:modified>
</cp:coreProperties>
</file>