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4"/>
    <p:restoredTop sz="94725"/>
  </p:normalViewPr>
  <p:slideViewPr>
    <p:cSldViewPr snapToGrid="0" snapToObjects="1">
      <p:cViewPr varScale="1">
        <p:scale>
          <a:sx n="17" d="100"/>
          <a:sy n="17" d="100"/>
        </p:scale>
        <p:origin x="182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3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6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1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8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0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5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8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2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1922-916A-3440-879B-F0CBC917206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B761-165A-F84B-B07D-A3652034C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3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16534E3D-B291-204C-BDD6-2F28329A8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2641" y="27468095"/>
            <a:ext cx="9591901" cy="446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033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Tasha Garriga</cp:lastModifiedBy>
  <cp:revision>8</cp:revision>
  <dcterms:created xsi:type="dcterms:W3CDTF">2021-02-04T15:34:55Z</dcterms:created>
  <dcterms:modified xsi:type="dcterms:W3CDTF">2021-04-30T20:54:31Z</dcterms:modified>
</cp:coreProperties>
</file>